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343" r:id="rId3"/>
    <p:sldId id="267" r:id="rId4"/>
    <p:sldId id="261" r:id="rId5"/>
    <p:sldId id="257" r:id="rId6"/>
    <p:sldId id="266" r:id="rId7"/>
    <p:sldId id="269" r:id="rId8"/>
    <p:sldId id="273" r:id="rId9"/>
    <p:sldId id="270" r:id="rId10"/>
    <p:sldId id="271" r:id="rId11"/>
    <p:sldId id="272" r:id="rId12"/>
    <p:sldId id="289" r:id="rId13"/>
    <p:sldId id="300" r:id="rId14"/>
    <p:sldId id="333" r:id="rId15"/>
    <p:sldId id="290" r:id="rId16"/>
    <p:sldId id="304" r:id="rId17"/>
    <p:sldId id="292" r:id="rId18"/>
    <p:sldId id="305" r:id="rId19"/>
    <p:sldId id="306" r:id="rId20"/>
    <p:sldId id="307" r:id="rId21"/>
    <p:sldId id="329" r:id="rId22"/>
    <p:sldId id="268" r:id="rId23"/>
    <p:sldId id="275" r:id="rId24"/>
    <p:sldId id="276" r:id="rId25"/>
    <p:sldId id="277" r:id="rId26"/>
    <p:sldId id="278" r:id="rId27"/>
    <p:sldId id="280" r:id="rId28"/>
    <p:sldId id="334" r:id="rId29"/>
    <p:sldId id="330" r:id="rId30"/>
    <p:sldId id="326" r:id="rId31"/>
    <p:sldId id="286" r:id="rId32"/>
    <p:sldId id="309" r:id="rId33"/>
    <p:sldId id="310" r:id="rId34"/>
    <p:sldId id="327" r:id="rId35"/>
    <p:sldId id="295" r:id="rId36"/>
    <p:sldId id="316" r:id="rId37"/>
    <p:sldId id="317" r:id="rId38"/>
    <p:sldId id="318" r:id="rId39"/>
    <p:sldId id="312" r:id="rId40"/>
    <p:sldId id="328" r:id="rId41"/>
    <p:sldId id="296" r:id="rId42"/>
    <p:sldId id="320" r:id="rId43"/>
    <p:sldId id="314" r:id="rId44"/>
    <p:sldId id="332" r:id="rId45"/>
    <p:sldId id="297" r:id="rId46"/>
    <p:sldId id="331" r:id="rId47"/>
    <p:sldId id="301" r:id="rId48"/>
    <p:sldId id="325" r:id="rId49"/>
    <p:sldId id="319" r:id="rId50"/>
    <p:sldId id="321" r:id="rId51"/>
    <p:sldId id="298" r:id="rId52"/>
    <p:sldId id="336" r:id="rId53"/>
    <p:sldId id="337" r:id="rId54"/>
    <p:sldId id="342" r:id="rId55"/>
    <p:sldId id="339" r:id="rId56"/>
    <p:sldId id="299" r:id="rId57"/>
    <p:sldId id="340" r:id="rId58"/>
    <p:sldId id="341" r:id="rId59"/>
    <p:sldId id="303" r:id="rId60"/>
    <p:sldId id="294" r:id="rId61"/>
    <p:sldId id="293" r:id="rId62"/>
    <p:sldId id="284" r:id="rId63"/>
    <p:sldId id="335" r:id="rId64"/>
    <p:sldId id="263" r:id="rId65"/>
    <p:sldId id="32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049"/>
    <a:srgbClr val="003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609B5A-3169-4521-91FF-9A7A17494040}" v="92" dt="2019-01-10T13:09:29.844"/>
    <p1510:client id="{CC12E162-1EE2-CB7A-AB9E-C9303BC2EEEC}" v="38" dt="2019-01-10T18:25:45.362"/>
    <p1510:client id="{78A44447-C44A-CD3F-081D-91CE874FAA55}" v="202" dt="2019-01-10T21:45:32.099"/>
    <p1510:client id="{6B3053CC-0B8B-1D62-8829-644380FF0625}" v="7" dt="2019-01-10T13:15:18.597"/>
    <p1510:client id="{6B0EDDAA-CFAA-46E3-B702-CFEC7505E3B0}" v="3" dt="2019-01-11T06:44:09.651"/>
    <p1510:client id="{803827AD-0838-499B-84B1-26CF5642FF91}" v="230" dt="2019-01-10T22:01:51.208"/>
    <p1510:client id="{DF0DDD90-99C2-B19D-4954-207271E9144E}" v="25" dt="2019-01-10T13:29:47.042"/>
    <p1510:client id="" v="322" dt="2019-01-10T13:32:44.805"/>
    <p1510:client id="{B4E7CD56-87E0-4CE0-8E97-E3B3E3572D88}" v="1298" dt="2019-01-11T07:45:30.452"/>
    <p1510:client id="{6265C236-FBA4-4709-A6FB-357345BD579C}" v="75" dt="2019-01-10T19:53:22.551"/>
    <p1510:client id="{4925EB3A-C0D7-B07F-D4AE-7F499813D0E8}" v="128" dt="2019-01-11T01:26:31.991"/>
    <p1510:client id="{2D1661B6-DED3-4A4A-B34D-F2A5C281A5A4}" v="71" dt="2019-01-11T07:15:48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orient="horz" pos="3974"/>
        <p:guide orient="horz" pos="3770"/>
        <p:guide pos="43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Machiels" userId="S::r0664407@ucll.be::4f367946-3878-4bb1-b674-d2e1a74ad0e1" providerId="AD" clId="Web-{102488B4-E4F2-AE15-084F-39C1F15511C1}"/>
    <pc:docChg chg="modSld">
      <pc:chgData name="Robin Machiels" userId="S::r0664407@ucll.be::4f367946-3878-4bb1-b674-d2e1a74ad0e1" providerId="AD" clId="Web-{102488B4-E4F2-AE15-084F-39C1F15511C1}" dt="2018-12-20T00:46:39.312" v="15" actId="20577"/>
      <pc:docMkLst>
        <pc:docMk/>
      </pc:docMkLst>
      <pc:sldChg chg="modSp">
        <pc:chgData name="Robin Machiels" userId="S::r0664407@ucll.be::4f367946-3878-4bb1-b674-d2e1a74ad0e1" providerId="AD" clId="Web-{102488B4-E4F2-AE15-084F-39C1F15511C1}" dt="2018-12-20T00:46:18.906" v="4" actId="20577"/>
        <pc:sldMkLst>
          <pc:docMk/>
          <pc:sldMk cId="3475782309" sldId="276"/>
        </pc:sldMkLst>
        <pc:spChg chg="mod">
          <ac:chgData name="Robin Machiels" userId="S::r0664407@ucll.be::4f367946-3878-4bb1-b674-d2e1a74ad0e1" providerId="AD" clId="Web-{102488B4-E4F2-AE15-084F-39C1F15511C1}" dt="2018-12-20T00:46:18.906" v="4" actId="20577"/>
          <ac:spMkLst>
            <pc:docMk/>
            <pc:sldMk cId="3475782309" sldId="276"/>
            <ac:spMk id="3" creationId="{DDA9D800-4296-41BF-B6D7-48AB2FDCB56C}"/>
          </ac:spMkLst>
        </pc:spChg>
      </pc:sldChg>
      <pc:sldChg chg="modSp">
        <pc:chgData name="Robin Machiels" userId="S::r0664407@ucll.be::4f367946-3878-4bb1-b674-d2e1a74ad0e1" providerId="AD" clId="Web-{102488B4-E4F2-AE15-084F-39C1F15511C1}" dt="2018-12-20T00:46:34.625" v="10" actId="20577"/>
        <pc:sldMkLst>
          <pc:docMk/>
          <pc:sldMk cId="1363985092" sldId="277"/>
        </pc:sldMkLst>
        <pc:spChg chg="mod">
          <ac:chgData name="Robin Machiels" userId="S::r0664407@ucll.be::4f367946-3878-4bb1-b674-d2e1a74ad0e1" providerId="AD" clId="Web-{102488B4-E4F2-AE15-084F-39C1F15511C1}" dt="2018-12-20T00:46:34.625" v="10" actId="20577"/>
          <ac:spMkLst>
            <pc:docMk/>
            <pc:sldMk cId="1363985092" sldId="277"/>
            <ac:spMk id="3" creationId="{DDA9D800-4296-41BF-B6D7-48AB2FDCB56C}"/>
          </ac:spMkLst>
        </pc:spChg>
      </pc:sldChg>
      <pc:sldChg chg="modSp">
        <pc:chgData name="Robin Machiels" userId="S::r0664407@ucll.be::4f367946-3878-4bb1-b674-d2e1a74ad0e1" providerId="AD" clId="Web-{102488B4-E4F2-AE15-084F-39C1F15511C1}" dt="2018-12-20T00:46:39.312" v="14" actId="20577"/>
        <pc:sldMkLst>
          <pc:docMk/>
          <pc:sldMk cId="770607120" sldId="278"/>
        </pc:sldMkLst>
        <pc:spChg chg="mod">
          <ac:chgData name="Robin Machiels" userId="S::r0664407@ucll.be::4f367946-3878-4bb1-b674-d2e1a74ad0e1" providerId="AD" clId="Web-{102488B4-E4F2-AE15-084F-39C1F15511C1}" dt="2018-12-20T00:46:39.312" v="14" actId="20577"/>
          <ac:spMkLst>
            <pc:docMk/>
            <pc:sldMk cId="770607120" sldId="278"/>
            <ac:spMk id="3" creationId="{DDA9D800-4296-41BF-B6D7-48AB2FDCB56C}"/>
          </ac:spMkLst>
        </pc:spChg>
      </pc:sldChg>
    </pc:docChg>
  </pc:docChgLst>
  <pc:docChgLst>
    <pc:chgData name="Sasha Van de Voorde" userId="S::r0673786@ucll.be::769f983d-186b-4759-8b6c-3b0485a5d16e" providerId="AD" clId="Web-{C77B17D4-D01F-C501-1D9E-A94769EAD8E3}"/>
    <pc:docChg chg="addSld modSld sldOrd">
      <pc:chgData name="Sasha Van de Voorde" userId="S::r0673786@ucll.be::769f983d-186b-4759-8b6c-3b0485a5d16e" providerId="AD" clId="Web-{C77B17D4-D01F-C501-1D9E-A94769EAD8E3}" dt="2019-01-09T20:37:31.667" v="485" actId="20577"/>
      <pc:docMkLst>
        <pc:docMk/>
      </pc:docMkLst>
      <pc:sldChg chg="ord">
        <pc:chgData name="Sasha Van de Voorde" userId="S::r0673786@ucll.be::769f983d-186b-4759-8b6c-3b0485a5d16e" providerId="AD" clId="Web-{C77B17D4-D01F-C501-1D9E-A94769EAD8E3}" dt="2019-01-09T20:31:27.416" v="223" actId="20577"/>
        <pc:sldMkLst>
          <pc:docMk/>
          <pc:sldMk cId="518238933" sldId="317"/>
        </pc:sldMkLst>
      </pc:sldChg>
      <pc:sldChg chg="modSp">
        <pc:chgData name="Sasha Van de Voorde" userId="S::r0673786@ucll.be::769f983d-186b-4759-8b6c-3b0485a5d16e" providerId="AD" clId="Web-{C77B17D4-D01F-C501-1D9E-A94769EAD8E3}" dt="2019-01-09T20:29:02.432" v="125" actId="20577"/>
        <pc:sldMkLst>
          <pc:docMk/>
          <pc:sldMk cId="3696107911" sldId="326"/>
        </pc:sldMkLst>
        <pc:spChg chg="mod">
          <ac:chgData name="Sasha Van de Voorde" userId="S::r0673786@ucll.be::769f983d-186b-4759-8b6c-3b0485a5d16e" providerId="AD" clId="Web-{C77B17D4-D01F-C501-1D9E-A94769EAD8E3}" dt="2019-01-09T20:29:02.432" v="125" actId="20577"/>
          <ac:spMkLst>
            <pc:docMk/>
            <pc:sldMk cId="3696107911" sldId="326"/>
            <ac:spMk id="5" creationId="{9F2984DA-B522-4A1A-AC69-03A39E275918}"/>
          </ac:spMkLst>
        </pc:spChg>
      </pc:sldChg>
      <pc:sldChg chg="modSp">
        <pc:chgData name="Sasha Van de Voorde" userId="S::r0673786@ucll.be::769f983d-186b-4759-8b6c-3b0485a5d16e" providerId="AD" clId="Web-{C77B17D4-D01F-C501-1D9E-A94769EAD8E3}" dt="2019-01-09T20:32:26.401" v="256" actId="20577"/>
        <pc:sldMkLst>
          <pc:docMk/>
          <pc:sldMk cId="2513787459" sldId="327"/>
        </pc:sldMkLst>
        <pc:spChg chg="mod">
          <ac:chgData name="Sasha Van de Voorde" userId="S::r0673786@ucll.be::769f983d-186b-4759-8b6c-3b0485a5d16e" providerId="AD" clId="Web-{C77B17D4-D01F-C501-1D9E-A94769EAD8E3}" dt="2019-01-09T20:32:26.401" v="256" actId="20577"/>
          <ac:spMkLst>
            <pc:docMk/>
            <pc:sldMk cId="2513787459" sldId="327"/>
            <ac:spMk id="5" creationId="{9F2984DA-B522-4A1A-AC69-03A39E275918}"/>
          </ac:spMkLst>
        </pc:spChg>
      </pc:sldChg>
      <pc:sldChg chg="modSp">
        <pc:chgData name="Sasha Van de Voorde" userId="S::r0673786@ucll.be::769f983d-186b-4759-8b6c-3b0485a5d16e" providerId="AD" clId="Web-{C77B17D4-D01F-C501-1D9E-A94769EAD8E3}" dt="2019-01-09T20:34:02.963" v="372" actId="20577"/>
        <pc:sldMkLst>
          <pc:docMk/>
          <pc:sldMk cId="129116811" sldId="328"/>
        </pc:sldMkLst>
        <pc:spChg chg="mod">
          <ac:chgData name="Sasha Van de Voorde" userId="S::r0673786@ucll.be::769f983d-186b-4759-8b6c-3b0485a5d16e" providerId="AD" clId="Web-{C77B17D4-D01F-C501-1D9E-A94769EAD8E3}" dt="2019-01-09T20:34:02.963" v="372" actId="20577"/>
          <ac:spMkLst>
            <pc:docMk/>
            <pc:sldMk cId="129116811" sldId="328"/>
            <ac:spMk id="5" creationId="{9F2984DA-B522-4A1A-AC69-03A39E275918}"/>
          </ac:spMkLst>
        </pc:spChg>
      </pc:sldChg>
      <pc:sldChg chg="modSp new">
        <pc:chgData name="Sasha Van de Voorde" userId="S::r0673786@ucll.be::769f983d-186b-4759-8b6c-3b0485a5d16e" providerId="AD" clId="Web-{C77B17D4-D01F-C501-1D9E-A94769EAD8E3}" dt="2019-01-09T20:37:31.667" v="484" actId="20577"/>
        <pc:sldMkLst>
          <pc:docMk/>
          <pc:sldMk cId="109818762" sldId="329"/>
        </pc:sldMkLst>
        <pc:spChg chg="mod">
          <ac:chgData name="Sasha Van de Voorde" userId="S::r0673786@ucll.be::769f983d-186b-4759-8b6c-3b0485a5d16e" providerId="AD" clId="Web-{C77B17D4-D01F-C501-1D9E-A94769EAD8E3}" dt="2019-01-09T20:36:27.776" v="381" actId="20577"/>
          <ac:spMkLst>
            <pc:docMk/>
            <pc:sldMk cId="109818762" sldId="329"/>
            <ac:spMk id="2" creationId="{C6AFD5D3-6CD3-4E2D-A2C5-ED4B19607D7E}"/>
          </ac:spMkLst>
        </pc:spChg>
        <pc:spChg chg="mod">
          <ac:chgData name="Sasha Van de Voorde" userId="S::r0673786@ucll.be::769f983d-186b-4759-8b6c-3b0485a5d16e" providerId="AD" clId="Web-{C77B17D4-D01F-C501-1D9E-A94769EAD8E3}" dt="2019-01-09T20:37:31.667" v="484" actId="20577"/>
          <ac:spMkLst>
            <pc:docMk/>
            <pc:sldMk cId="109818762" sldId="329"/>
            <ac:spMk id="3" creationId="{84930D05-4E5C-4C51-89E4-2C3548E9D49F}"/>
          </ac:spMkLst>
        </pc:spChg>
      </pc:sldChg>
    </pc:docChg>
  </pc:docChgLst>
  <pc:docChgLst>
    <pc:chgData name="Stef Kerkhofs" userId="S::r0658314@ucll.be::09ff9599-31c7-4037-bfa9-6fa57b93676a" providerId="AD" clId="Web-{2DD0B27B-6213-A010-9F0F-695893F3874D}"/>
    <pc:docChg chg="addSld modSld">
      <pc:chgData name="Stef Kerkhofs" userId="S::r0658314@ucll.be::09ff9599-31c7-4037-bfa9-6fa57b93676a" providerId="AD" clId="Web-{2DD0B27B-6213-A010-9F0F-695893F3874D}" dt="2018-12-18T21:33:37.948" v="95" actId="20577"/>
      <pc:docMkLst>
        <pc:docMk/>
      </pc:docMkLst>
      <pc:sldChg chg="modSp">
        <pc:chgData name="Stef Kerkhofs" userId="S::r0658314@ucll.be::09ff9599-31c7-4037-bfa9-6fa57b93676a" providerId="AD" clId="Web-{2DD0B27B-6213-A010-9F0F-695893F3874D}" dt="2018-12-18T21:21:46.149" v="39" actId="20577"/>
        <pc:sldMkLst>
          <pc:docMk/>
          <pc:sldMk cId="2365880328" sldId="257"/>
        </pc:sldMkLst>
        <pc:spChg chg="mod">
          <ac:chgData name="Stef Kerkhofs" userId="S::r0658314@ucll.be::09ff9599-31c7-4037-bfa9-6fa57b93676a" providerId="AD" clId="Web-{2DD0B27B-6213-A010-9F0F-695893F3874D}" dt="2018-12-18T21:21:46.149" v="39" actId="20577"/>
          <ac:spMkLst>
            <pc:docMk/>
            <pc:sldMk cId="2365880328" sldId="257"/>
            <ac:spMk id="3" creationId="{DDA9D800-4296-41BF-B6D7-48AB2FDCB56C}"/>
          </ac:spMkLst>
        </pc:spChg>
      </pc:sldChg>
      <pc:sldChg chg="modSp">
        <pc:chgData name="Stef Kerkhofs" userId="S::r0658314@ucll.be::09ff9599-31c7-4037-bfa9-6fa57b93676a" providerId="AD" clId="Web-{2DD0B27B-6213-A010-9F0F-695893F3874D}" dt="2018-12-18T21:31:04.447" v="83" actId="20577"/>
        <pc:sldMkLst>
          <pc:docMk/>
          <pc:sldMk cId="1804684856" sldId="261"/>
        </pc:sldMkLst>
        <pc:spChg chg="mod">
          <ac:chgData name="Stef Kerkhofs" userId="S::r0658314@ucll.be::09ff9599-31c7-4037-bfa9-6fa57b93676a" providerId="AD" clId="Web-{2DD0B27B-6213-A010-9F0F-695893F3874D}" dt="2018-12-18T21:31:04.447" v="83" actId="20577"/>
          <ac:spMkLst>
            <pc:docMk/>
            <pc:sldMk cId="1804684856" sldId="261"/>
            <ac:spMk id="3" creationId="{DDA9D800-4296-41BF-B6D7-48AB2FDCB56C}"/>
          </ac:spMkLst>
        </pc:spChg>
      </pc:sldChg>
    </pc:docChg>
  </pc:docChgLst>
  <pc:docChgLst>
    <pc:chgData name="Joren Meynen" userId="S::r0674424@ucll.be::c628f666-3a3c-4f01-9e40-646ebb740ea3" providerId="AD" clId="Web-{C207ADD3-A4A1-7745-655B-E3664C328879}"/>
    <pc:docChg chg="modSld">
      <pc:chgData name="Joren Meynen" userId="S::r0674424@ucll.be::c628f666-3a3c-4f01-9e40-646ebb740ea3" providerId="AD" clId="Web-{C207ADD3-A4A1-7745-655B-E3664C328879}" dt="2018-12-19T21:39:44.781" v="86" actId="20577"/>
      <pc:docMkLst>
        <pc:docMk/>
      </pc:docMkLst>
      <pc:sldChg chg="modSp">
        <pc:chgData name="Joren Meynen" userId="S::r0674424@ucll.be::c628f666-3a3c-4f01-9e40-646ebb740ea3" providerId="AD" clId="Web-{C207ADD3-A4A1-7745-655B-E3664C328879}" dt="2018-12-19T21:36:00.624" v="37" actId="20577"/>
        <pc:sldMkLst>
          <pc:docMk/>
          <pc:sldMk cId="4161791060" sldId="297"/>
        </pc:sldMkLst>
        <pc:spChg chg="mod">
          <ac:chgData name="Joren Meynen" userId="S::r0674424@ucll.be::c628f666-3a3c-4f01-9e40-646ebb740ea3" providerId="AD" clId="Web-{C207ADD3-A4A1-7745-655B-E3664C328879}" dt="2018-12-19T21:36:00.624" v="37" actId="20577"/>
          <ac:spMkLst>
            <pc:docMk/>
            <pc:sldMk cId="4161791060" sldId="297"/>
            <ac:spMk id="5" creationId="{9F2984DA-B522-4A1A-AC69-03A39E275918}"/>
          </ac:spMkLst>
        </pc:spChg>
      </pc:sldChg>
      <pc:sldChg chg="modSp">
        <pc:chgData name="Joren Meynen" userId="S::r0674424@ucll.be::c628f666-3a3c-4f01-9e40-646ebb740ea3" providerId="AD" clId="Web-{C207ADD3-A4A1-7745-655B-E3664C328879}" dt="2018-12-19T21:35:56.843" v="33" actId="20577"/>
        <pc:sldMkLst>
          <pc:docMk/>
          <pc:sldMk cId="2845776502" sldId="298"/>
        </pc:sldMkLst>
        <pc:spChg chg="mod">
          <ac:chgData name="Joren Meynen" userId="S::r0674424@ucll.be::c628f666-3a3c-4f01-9e40-646ebb740ea3" providerId="AD" clId="Web-{C207ADD3-A4A1-7745-655B-E3664C328879}" dt="2018-12-19T21:35:56.843" v="33" actId="20577"/>
          <ac:spMkLst>
            <pc:docMk/>
            <pc:sldMk cId="2845776502" sldId="298"/>
            <ac:spMk id="5" creationId="{9F2984DA-B522-4A1A-AC69-03A39E275918}"/>
          </ac:spMkLst>
        </pc:spChg>
      </pc:sldChg>
    </pc:docChg>
  </pc:docChgLst>
  <pc:docChgLst>
    <pc:chgData name="Sasha Van de Voorde" userId="S::r0673786@ucll.be::769f983d-186b-4759-8b6c-3b0485a5d16e" providerId="AD" clId="Web-{ED6C3252-0DC5-8E70-F5D9-ED05F8C9CE5D}"/>
    <pc:docChg chg="addSld delSld modSld sldOrd">
      <pc:chgData name="Sasha Van de Voorde" userId="S::r0673786@ucll.be::769f983d-186b-4759-8b6c-3b0485a5d16e" providerId="AD" clId="Web-{ED6C3252-0DC5-8E70-F5D9-ED05F8C9CE5D}" dt="2018-12-19T22:26:40.648" v="129"/>
      <pc:docMkLst>
        <pc:docMk/>
      </pc:docMkLst>
      <pc:sldChg chg="addSp delSp modSp">
        <pc:chgData name="Sasha Van de Voorde" userId="S::r0673786@ucll.be::769f983d-186b-4759-8b6c-3b0485a5d16e" providerId="AD" clId="Web-{ED6C3252-0DC5-8E70-F5D9-ED05F8C9CE5D}" dt="2018-12-19T22:20:45.025" v="12"/>
        <pc:sldMkLst>
          <pc:docMk/>
          <pc:sldMk cId="776004370" sldId="296"/>
        </pc:sldMkLst>
        <pc:spChg chg="del">
          <ac:chgData name="Sasha Van de Voorde" userId="S::r0673786@ucll.be::769f983d-186b-4759-8b6c-3b0485a5d16e" providerId="AD" clId="Web-{ED6C3252-0DC5-8E70-F5D9-ED05F8C9CE5D}" dt="2018-12-19T22:19:59.166" v="0"/>
          <ac:spMkLst>
            <pc:docMk/>
            <pc:sldMk cId="776004370" sldId="296"/>
            <ac:spMk id="5" creationId="{9F2984DA-B522-4A1A-AC69-03A39E275918}"/>
          </ac:spMkLst>
        </pc:spChg>
        <pc:picChg chg="add mod ord">
          <ac:chgData name="Sasha Van de Voorde" userId="S::r0673786@ucll.be::769f983d-186b-4759-8b6c-3b0485a5d16e" providerId="AD" clId="Web-{ED6C3252-0DC5-8E70-F5D9-ED05F8C9CE5D}" dt="2018-12-19T22:20:43.556" v="11" actId="1076"/>
          <ac:picMkLst>
            <pc:docMk/>
            <pc:sldMk cId="776004370" sldId="296"/>
            <ac:picMk id="3" creationId="{BA0F862A-43DA-4275-8161-A08BB2D997E4}"/>
          </ac:picMkLst>
        </pc:picChg>
        <pc:picChg chg="add del mod">
          <ac:chgData name="Sasha Van de Voorde" userId="S::r0673786@ucll.be::769f983d-186b-4759-8b6c-3b0485a5d16e" providerId="AD" clId="Web-{ED6C3252-0DC5-8E70-F5D9-ED05F8C9CE5D}" dt="2018-12-19T22:20:45.025" v="12"/>
          <ac:picMkLst>
            <pc:docMk/>
            <pc:sldMk cId="776004370" sldId="296"/>
            <ac:picMk id="7" creationId="{819B664A-847B-43BC-A583-CBA98A75FB5B}"/>
          </ac:picMkLst>
        </pc:picChg>
      </pc:sldChg>
      <pc:sldChg chg="addSp delSp modSp">
        <pc:chgData name="Sasha Van de Voorde" userId="S::r0673786@ucll.be::769f983d-186b-4759-8b6c-3b0485a5d16e" providerId="AD" clId="Web-{ED6C3252-0DC5-8E70-F5D9-ED05F8C9CE5D}" dt="2018-12-19T22:24:49.570" v="90" actId="1076"/>
        <pc:sldMkLst>
          <pc:docMk/>
          <pc:sldMk cId="2315318213" sldId="314"/>
        </pc:sldMkLst>
        <pc:spChg chg="del">
          <ac:chgData name="Sasha Van de Voorde" userId="S::r0673786@ucll.be::769f983d-186b-4759-8b6c-3b0485a5d16e" providerId="AD" clId="Web-{ED6C3252-0DC5-8E70-F5D9-ED05F8C9CE5D}" dt="2018-12-19T22:22:38.821" v="81" actId="1076"/>
          <ac:spMkLst>
            <pc:docMk/>
            <pc:sldMk cId="2315318213" sldId="314"/>
            <ac:spMk id="5" creationId="{9F2984DA-B522-4A1A-AC69-03A39E275918}"/>
          </ac:spMkLst>
        </pc:spChg>
        <pc:spChg chg="add del mod">
          <ac:chgData name="Sasha Van de Voorde" userId="S::r0673786@ucll.be::769f983d-186b-4759-8b6c-3b0485a5d16e" providerId="AD" clId="Web-{ED6C3252-0DC5-8E70-F5D9-ED05F8C9CE5D}" dt="2018-12-19T22:24:42.836" v="88" actId="1076"/>
          <ac:spMkLst>
            <pc:docMk/>
            <pc:sldMk cId="2315318213" sldId="314"/>
            <ac:spMk id="10" creationId="{F6F1D304-7317-46C7-8C85-00678FDC7A86}"/>
          </ac:spMkLst>
        </pc:spChg>
        <pc:picChg chg="add del mod ord">
          <ac:chgData name="Sasha Van de Voorde" userId="S::r0673786@ucll.be::769f983d-186b-4759-8b6c-3b0485a5d16e" providerId="AD" clId="Web-{ED6C3252-0DC5-8E70-F5D9-ED05F8C9CE5D}" dt="2018-12-19T22:24:30.336" v="85" actId="1076"/>
          <ac:picMkLst>
            <pc:docMk/>
            <pc:sldMk cId="2315318213" sldId="314"/>
            <ac:picMk id="3" creationId="{2F259166-1274-4A3E-987A-D922729DCB47}"/>
          </ac:picMkLst>
        </pc:picChg>
        <pc:picChg chg="add mod">
          <ac:chgData name="Sasha Van de Voorde" userId="S::r0673786@ucll.be::769f983d-186b-4759-8b6c-3b0485a5d16e" providerId="AD" clId="Web-{ED6C3252-0DC5-8E70-F5D9-ED05F8C9CE5D}" dt="2018-12-19T22:24:49.570" v="90" actId="1076"/>
          <ac:picMkLst>
            <pc:docMk/>
            <pc:sldMk cId="2315318213" sldId="314"/>
            <ac:picMk id="7" creationId="{9FFC3E45-65AA-4D11-83E1-B6EF0BFF6AEC}"/>
          </ac:picMkLst>
        </pc:picChg>
      </pc:sldChg>
      <pc:sldChg chg="addSp delSp modSp add replId">
        <pc:chgData name="Sasha Van de Voorde" userId="S::r0673786@ucll.be::769f983d-186b-4759-8b6c-3b0485a5d16e" providerId="AD" clId="Web-{ED6C3252-0DC5-8E70-F5D9-ED05F8C9CE5D}" dt="2018-12-19T22:22:29.525" v="80" actId="1076"/>
        <pc:sldMkLst>
          <pc:docMk/>
          <pc:sldMk cId="3531478554" sldId="320"/>
        </pc:sldMkLst>
        <pc:spChg chg="mod">
          <ac:chgData name="Sasha Van de Voorde" userId="S::r0673786@ucll.be::769f983d-186b-4759-8b6c-3b0485a5d16e" providerId="AD" clId="Web-{ED6C3252-0DC5-8E70-F5D9-ED05F8C9CE5D}" dt="2018-12-19T22:21:11.712" v="63" actId="20577"/>
          <ac:spMkLst>
            <pc:docMk/>
            <pc:sldMk cId="3531478554" sldId="320"/>
            <ac:spMk id="2" creationId="{E1CDB784-233F-44BE-8667-DCCC2910B1BD}"/>
          </ac:spMkLst>
        </pc:spChg>
        <pc:spChg chg="add del mod">
          <ac:chgData name="Sasha Van de Voorde" userId="S::r0673786@ucll.be::769f983d-186b-4759-8b6c-3b0485a5d16e" providerId="AD" clId="Web-{ED6C3252-0DC5-8E70-F5D9-ED05F8C9CE5D}" dt="2018-12-19T22:20:51.603" v="15" actId="1076"/>
          <ac:spMkLst>
            <pc:docMk/>
            <pc:sldMk cId="3531478554" sldId="320"/>
            <ac:spMk id="6" creationId="{A99B5DF4-E2FF-44D4-AB7E-F19DCE66C9EB}"/>
          </ac:spMkLst>
        </pc:spChg>
        <pc:picChg chg="del">
          <ac:chgData name="Sasha Van de Voorde" userId="S::r0673786@ucll.be::769f983d-186b-4759-8b6c-3b0485a5d16e" providerId="AD" clId="Web-{ED6C3252-0DC5-8E70-F5D9-ED05F8C9CE5D}" dt="2018-12-19T22:20:50.900" v="14" actId="1076"/>
          <ac:picMkLst>
            <pc:docMk/>
            <pc:sldMk cId="3531478554" sldId="320"/>
            <ac:picMk id="3" creationId="{BA0F862A-43DA-4275-8161-A08BB2D997E4}"/>
          </ac:picMkLst>
        </pc:picChg>
        <pc:picChg chg="add mod ord">
          <ac:chgData name="Sasha Van de Voorde" userId="S::r0673786@ucll.be::769f983d-186b-4759-8b6c-3b0485a5d16e" providerId="AD" clId="Web-{ED6C3252-0DC5-8E70-F5D9-ED05F8C9CE5D}" dt="2018-12-19T22:22:23.212" v="79" actId="14100"/>
          <ac:picMkLst>
            <pc:docMk/>
            <pc:sldMk cId="3531478554" sldId="320"/>
            <ac:picMk id="7" creationId="{83AB4D69-DFFB-409E-A626-D1FF832C8BB8}"/>
          </ac:picMkLst>
        </pc:picChg>
        <pc:picChg chg="add mod ord modCrop">
          <ac:chgData name="Sasha Van de Voorde" userId="S::r0673786@ucll.be::769f983d-186b-4759-8b6c-3b0485a5d16e" providerId="AD" clId="Web-{ED6C3252-0DC5-8E70-F5D9-ED05F8C9CE5D}" dt="2018-12-19T22:22:29.525" v="80" actId="1076"/>
          <ac:picMkLst>
            <pc:docMk/>
            <pc:sldMk cId="3531478554" sldId="320"/>
            <ac:picMk id="9" creationId="{E886EA04-261E-4F66-A9A2-97DA1F4E8B27}"/>
          </ac:picMkLst>
        </pc:picChg>
      </pc:sldChg>
    </pc:docChg>
  </pc:docChgLst>
  <pc:docChgLst>
    <pc:chgData name="Michiel Guilliams" userId="S::r0668515@ucll.be::3b68d87b-08db-4db8-9629-6c98f35f8b88" providerId="AD" clId="Web-{6B0EDDAA-CFAA-46E3-B702-CFEC7505E3B0}"/>
    <pc:docChg chg="modSld">
      <pc:chgData name="Michiel Guilliams" userId="S::r0668515@ucll.be::3b68d87b-08db-4db8-9629-6c98f35f8b88" providerId="AD" clId="Web-{6B0EDDAA-CFAA-46E3-B702-CFEC7505E3B0}" dt="2019-01-11T06:44:09.651" v="5" actId="20577"/>
      <pc:docMkLst>
        <pc:docMk/>
      </pc:docMkLst>
      <pc:sldChg chg="modSp">
        <pc:chgData name="Michiel Guilliams" userId="S::r0668515@ucll.be::3b68d87b-08db-4db8-9629-6c98f35f8b88" providerId="AD" clId="Web-{6B0EDDAA-CFAA-46E3-B702-CFEC7505E3B0}" dt="2019-01-11T06:44:09.651" v="4" actId="20577"/>
        <pc:sldMkLst>
          <pc:docMk/>
          <pc:sldMk cId="4292938333" sldId="284"/>
        </pc:sldMkLst>
        <pc:spChg chg="mod">
          <ac:chgData name="Michiel Guilliams" userId="S::r0668515@ucll.be::3b68d87b-08db-4db8-9629-6c98f35f8b88" providerId="AD" clId="Web-{6B0EDDAA-CFAA-46E3-B702-CFEC7505E3B0}" dt="2019-01-11T06:44:09.651" v="4" actId="20577"/>
          <ac:spMkLst>
            <pc:docMk/>
            <pc:sldMk cId="4292938333" sldId="284"/>
            <ac:spMk id="3" creationId="{8E288123-58F6-45E5-8E2A-D26129576608}"/>
          </ac:spMkLst>
        </pc:spChg>
      </pc:sldChg>
    </pc:docChg>
  </pc:docChgLst>
  <pc:docChgLst>
    <pc:chgData name="Kaan Akpinar" userId="1d83c961-649a-44b7-8db9-1a75b3a599b8" providerId="ADAL" clId="{2D1661B6-DED3-4A4A-B34D-F2A5C281A5A4}"/>
    <pc:docChg chg="undo custSel addSld modSld sldOrd">
      <pc:chgData name="Kaan Akpinar" userId="1d83c961-649a-44b7-8db9-1a75b3a599b8" providerId="ADAL" clId="{2D1661B6-DED3-4A4A-B34D-F2A5C281A5A4}" dt="2019-01-11T07:15:48.118" v="617" actId="20577"/>
      <pc:docMkLst>
        <pc:docMk/>
      </pc:docMkLst>
      <pc:sldChg chg="addSp">
        <pc:chgData name="Kaan Akpinar" userId="1d83c961-649a-44b7-8db9-1a75b3a599b8" providerId="ADAL" clId="{2D1661B6-DED3-4A4A-B34D-F2A5C281A5A4}" dt="2019-01-11T06:09:46.821" v="426"/>
        <pc:sldMkLst>
          <pc:docMk/>
          <pc:sldMk cId="3351439039" sldId="256"/>
        </pc:sldMkLst>
        <pc:spChg chg="add">
          <ac:chgData name="Kaan Akpinar" userId="1d83c961-649a-44b7-8db9-1a75b3a599b8" providerId="ADAL" clId="{2D1661B6-DED3-4A4A-B34D-F2A5C281A5A4}" dt="2019-01-11T06:09:46.821" v="426"/>
          <ac:spMkLst>
            <pc:docMk/>
            <pc:sldMk cId="3351439039" sldId="256"/>
            <ac:spMk id="4" creationId="{11306CB6-4E4A-4C20-BDB6-00B4F1FBF149}"/>
          </ac:spMkLst>
        </pc:spChg>
      </pc:sldChg>
      <pc:sldChg chg="modSp">
        <pc:chgData name="Kaan Akpinar" userId="1d83c961-649a-44b7-8db9-1a75b3a599b8" providerId="ADAL" clId="{2D1661B6-DED3-4A4A-B34D-F2A5C281A5A4}" dt="2019-01-11T06:11:35.789" v="435" actId="20577"/>
        <pc:sldMkLst>
          <pc:docMk/>
          <pc:sldMk cId="2365880328" sldId="257"/>
        </pc:sldMkLst>
        <pc:spChg chg="mod">
          <ac:chgData name="Kaan Akpinar" userId="1d83c961-649a-44b7-8db9-1a75b3a599b8" providerId="ADAL" clId="{2D1661B6-DED3-4A4A-B34D-F2A5C281A5A4}" dt="2019-01-11T06:11:35.789" v="435" actId="20577"/>
          <ac:spMkLst>
            <pc:docMk/>
            <pc:sldMk cId="2365880328" sldId="257"/>
            <ac:spMk id="3" creationId="{DDA9D800-4296-41BF-B6D7-48AB2FDCB56C}"/>
          </ac:spMkLst>
        </pc:spChg>
        <pc:spChg chg="mod">
          <ac:chgData name="Kaan Akpinar" userId="1d83c961-649a-44b7-8db9-1a75b3a599b8" providerId="ADAL" clId="{2D1661B6-DED3-4A4A-B34D-F2A5C281A5A4}" dt="2018-12-20T06:14:28.218" v="58" actId="207"/>
          <ac:spMkLst>
            <pc:docMk/>
            <pc:sldMk cId="2365880328" sldId="257"/>
            <ac:spMk id="4" creationId="{0BFB42E4-B72A-4AAF-B723-1DA29C772380}"/>
          </ac:spMkLst>
        </pc:spChg>
      </pc:sldChg>
      <pc:sldChg chg="addSp delSp modSp ord">
        <pc:chgData name="Kaan Akpinar" userId="1d83c961-649a-44b7-8db9-1a75b3a599b8" providerId="ADAL" clId="{2D1661B6-DED3-4A4A-B34D-F2A5C281A5A4}" dt="2019-01-11T06:11:29.542" v="431" actId="20577"/>
        <pc:sldMkLst>
          <pc:docMk/>
          <pc:sldMk cId="1804684856" sldId="261"/>
        </pc:sldMkLst>
        <pc:spChg chg="mod">
          <ac:chgData name="Kaan Akpinar" userId="1d83c961-649a-44b7-8db9-1a75b3a599b8" providerId="ADAL" clId="{2D1661B6-DED3-4A4A-B34D-F2A5C281A5A4}" dt="2019-01-11T06:11:29.542" v="431" actId="20577"/>
          <ac:spMkLst>
            <pc:docMk/>
            <pc:sldMk cId="1804684856" sldId="261"/>
            <ac:spMk id="2" creationId="{8CB40226-7DB6-44A5-AE6B-F9023A099BE3}"/>
          </ac:spMkLst>
        </pc:spChg>
        <pc:spChg chg="mod">
          <ac:chgData name="Kaan Akpinar" userId="1d83c961-649a-44b7-8db9-1a75b3a599b8" providerId="ADAL" clId="{2D1661B6-DED3-4A4A-B34D-F2A5C281A5A4}" dt="2019-01-10T13:32:44.805" v="425" actId="5793"/>
          <ac:spMkLst>
            <pc:docMk/>
            <pc:sldMk cId="1804684856" sldId="261"/>
            <ac:spMk id="3" creationId="{DDA9D800-4296-41BF-B6D7-48AB2FDCB56C}"/>
          </ac:spMkLst>
        </pc:spChg>
        <pc:spChg chg="add del">
          <ac:chgData name="Kaan Akpinar" userId="1d83c961-649a-44b7-8db9-1a75b3a599b8" providerId="ADAL" clId="{2D1661B6-DED3-4A4A-B34D-F2A5C281A5A4}" dt="2018-12-20T06:11:46.165" v="17" actId="207"/>
          <ac:spMkLst>
            <pc:docMk/>
            <pc:sldMk cId="1804684856" sldId="261"/>
            <ac:spMk id="5" creationId="{DC57DBFD-0C03-4DE2-A34F-6E3D4036D302}"/>
          </ac:spMkLst>
        </pc:spChg>
        <pc:spChg chg="del">
          <ac:chgData name="Kaan Akpinar" userId="1d83c961-649a-44b7-8db9-1a75b3a599b8" providerId="ADAL" clId="{2D1661B6-DED3-4A4A-B34D-F2A5C281A5A4}" dt="2018-12-20T06:11:53.030" v="18" actId="478"/>
          <ac:spMkLst>
            <pc:docMk/>
            <pc:sldMk cId="1804684856" sldId="261"/>
            <ac:spMk id="6" creationId="{E023B60D-2CB5-4902-BE2B-64AF181ABBE5}"/>
          </ac:spMkLst>
        </pc:spChg>
        <pc:spChg chg="add mod">
          <ac:chgData name="Kaan Akpinar" userId="1d83c961-649a-44b7-8db9-1a75b3a599b8" providerId="ADAL" clId="{2D1661B6-DED3-4A4A-B34D-F2A5C281A5A4}" dt="2018-12-20T06:15:00.050" v="60" actId="207"/>
          <ac:spMkLst>
            <pc:docMk/>
            <pc:sldMk cId="1804684856" sldId="261"/>
            <ac:spMk id="7" creationId="{1BB35743-9F63-4D41-B12C-31D23DEC39A6}"/>
          </ac:spMkLst>
        </pc:spChg>
      </pc:sldChg>
      <pc:sldChg chg="modSp">
        <pc:chgData name="Kaan Akpinar" userId="1d83c961-649a-44b7-8db9-1a75b3a599b8" providerId="ADAL" clId="{2D1661B6-DED3-4A4A-B34D-F2A5C281A5A4}" dt="2018-12-20T06:13:49.924" v="53" actId="27636"/>
        <pc:sldMkLst>
          <pc:docMk/>
          <pc:sldMk cId="36742395" sldId="263"/>
        </pc:sldMkLst>
        <pc:spChg chg="mod">
          <ac:chgData name="Kaan Akpinar" userId="1d83c961-649a-44b7-8db9-1a75b3a599b8" providerId="ADAL" clId="{2D1661B6-DED3-4A4A-B34D-F2A5C281A5A4}" dt="2018-12-20T06:13:49.924" v="53" actId="27636"/>
          <ac:spMkLst>
            <pc:docMk/>
            <pc:sldMk cId="36742395" sldId="263"/>
            <ac:spMk id="5" creationId="{6A60D8ED-6237-4F05-95F6-7218EA0EC4D3}"/>
          </ac:spMkLst>
        </pc:spChg>
      </pc:sldChg>
      <pc:sldChg chg="addSp delSp modSp">
        <pc:chgData name="Kaan Akpinar" userId="1d83c961-649a-44b7-8db9-1a75b3a599b8" providerId="ADAL" clId="{2D1661B6-DED3-4A4A-B34D-F2A5C281A5A4}" dt="2018-12-20T06:14:48.094" v="59" actId="207"/>
        <pc:sldMkLst>
          <pc:docMk/>
          <pc:sldMk cId="1483732376" sldId="266"/>
        </pc:sldMkLst>
        <pc:spChg chg="del">
          <ac:chgData name="Kaan Akpinar" userId="1d83c961-649a-44b7-8db9-1a75b3a599b8" providerId="ADAL" clId="{2D1661B6-DED3-4A4A-B34D-F2A5C281A5A4}" dt="2018-12-20T06:12:11.468" v="22" actId="478"/>
          <ac:spMkLst>
            <pc:docMk/>
            <pc:sldMk cId="1483732376" sldId="266"/>
            <ac:spMk id="6" creationId="{E023B60D-2CB5-4902-BE2B-64AF181ABBE5}"/>
          </ac:spMkLst>
        </pc:spChg>
        <pc:spChg chg="add mod">
          <ac:chgData name="Kaan Akpinar" userId="1d83c961-649a-44b7-8db9-1a75b3a599b8" providerId="ADAL" clId="{2D1661B6-DED3-4A4A-B34D-F2A5C281A5A4}" dt="2018-12-20T06:14:48.094" v="59" actId="207"/>
          <ac:spMkLst>
            <pc:docMk/>
            <pc:sldMk cId="1483732376" sldId="266"/>
            <ac:spMk id="7" creationId="{6BFB1890-9EBF-4168-8CAA-A983E520D684}"/>
          </ac:spMkLst>
        </pc:spChg>
      </pc:sldChg>
      <pc:sldChg chg="addSp delSp ord">
        <pc:chgData name="Kaan Akpinar" userId="1d83c961-649a-44b7-8db9-1a75b3a599b8" providerId="ADAL" clId="{2D1661B6-DED3-4A4A-B34D-F2A5C281A5A4}" dt="2019-01-11T06:10:43.306" v="427"/>
        <pc:sldMkLst>
          <pc:docMk/>
          <pc:sldMk cId="298401505" sldId="267"/>
        </pc:sldMkLst>
        <pc:spChg chg="del">
          <ac:chgData name="Kaan Akpinar" userId="1d83c961-649a-44b7-8db9-1a75b3a599b8" providerId="ADAL" clId="{2D1661B6-DED3-4A4A-B34D-F2A5C281A5A4}" dt="2018-12-20T06:12:01.470" v="20" actId="478"/>
          <ac:spMkLst>
            <pc:docMk/>
            <pc:sldMk cId="298401505" sldId="267"/>
            <ac:spMk id="6" creationId="{E023B60D-2CB5-4902-BE2B-64AF181ABBE5}"/>
          </ac:spMkLst>
        </pc:spChg>
        <pc:spChg chg="add">
          <ac:chgData name="Kaan Akpinar" userId="1d83c961-649a-44b7-8db9-1a75b3a599b8" providerId="ADAL" clId="{2D1661B6-DED3-4A4A-B34D-F2A5C281A5A4}" dt="2018-12-20T06:12:01.850" v="21" actId="27636"/>
          <ac:spMkLst>
            <pc:docMk/>
            <pc:sldMk cId="298401505" sldId="267"/>
            <ac:spMk id="7" creationId="{842E97B7-8BB1-4CEE-83A9-A594030F32D3}"/>
          </ac:spMkLst>
        </pc:spChg>
      </pc:sldChg>
      <pc:sldChg chg="modSp">
        <pc:chgData name="Kaan Akpinar" userId="1d83c961-649a-44b7-8db9-1a75b3a599b8" providerId="ADAL" clId="{2D1661B6-DED3-4A4A-B34D-F2A5C281A5A4}" dt="2018-12-20T06:13:07.765" v="35" actId="27636"/>
        <pc:sldMkLst>
          <pc:docMk/>
          <pc:sldMk cId="1294472738" sldId="268"/>
        </pc:sldMkLst>
        <pc:spChg chg="mod">
          <ac:chgData name="Kaan Akpinar" userId="1d83c961-649a-44b7-8db9-1a75b3a599b8" providerId="ADAL" clId="{2D1661B6-DED3-4A4A-B34D-F2A5C281A5A4}" dt="2018-12-20T06:13:07.765" v="35" actId="27636"/>
          <ac:spMkLst>
            <pc:docMk/>
            <pc:sldMk cId="1294472738" sldId="268"/>
            <ac:spMk id="7" creationId="{33968C9E-BC4E-4108-AD20-EA1970A699CF}"/>
          </ac:spMkLst>
        </pc:spChg>
      </pc:sldChg>
      <pc:sldChg chg="addSp delSp modSp">
        <pc:chgData name="Kaan Akpinar" userId="1d83c961-649a-44b7-8db9-1a75b3a599b8" providerId="ADAL" clId="{2D1661B6-DED3-4A4A-B34D-F2A5C281A5A4}" dt="2018-12-20T06:15:12.701" v="61" actId="207"/>
        <pc:sldMkLst>
          <pc:docMk/>
          <pc:sldMk cId="988441292" sldId="269"/>
        </pc:sldMkLst>
        <pc:spChg chg="del">
          <ac:chgData name="Kaan Akpinar" userId="1d83c961-649a-44b7-8db9-1a75b3a599b8" providerId="ADAL" clId="{2D1661B6-DED3-4A4A-B34D-F2A5C281A5A4}" dt="2018-12-20T06:12:18.065" v="24" actId="478"/>
          <ac:spMkLst>
            <pc:docMk/>
            <pc:sldMk cId="988441292" sldId="269"/>
            <ac:spMk id="6" creationId="{E023B60D-2CB5-4902-BE2B-64AF181ABBE5}"/>
          </ac:spMkLst>
        </pc:spChg>
        <pc:spChg chg="add mod">
          <ac:chgData name="Kaan Akpinar" userId="1d83c961-649a-44b7-8db9-1a75b3a599b8" providerId="ADAL" clId="{2D1661B6-DED3-4A4A-B34D-F2A5C281A5A4}" dt="2018-12-20T06:15:12.701" v="61" actId="207"/>
          <ac:spMkLst>
            <pc:docMk/>
            <pc:sldMk cId="988441292" sldId="269"/>
            <ac:spMk id="7" creationId="{7906AD17-FB32-4633-BFAF-2A84977616FA}"/>
          </ac:spMkLst>
        </pc:spChg>
      </pc:sldChg>
      <pc:sldChg chg="modSp">
        <pc:chgData name="Kaan Akpinar" userId="1d83c961-649a-44b7-8db9-1a75b3a599b8" providerId="ADAL" clId="{2D1661B6-DED3-4A4A-B34D-F2A5C281A5A4}" dt="2018-12-20T06:12:43.913" v="27" actId="27636"/>
        <pc:sldMkLst>
          <pc:docMk/>
          <pc:sldMk cId="633125504" sldId="270"/>
        </pc:sldMkLst>
        <pc:spChg chg="mod">
          <ac:chgData name="Kaan Akpinar" userId="1d83c961-649a-44b7-8db9-1a75b3a599b8" providerId="ADAL" clId="{2D1661B6-DED3-4A4A-B34D-F2A5C281A5A4}" dt="2018-12-20T06:12:43.913" v="27" actId="27636"/>
          <ac:spMkLst>
            <pc:docMk/>
            <pc:sldMk cId="633125504" sldId="270"/>
            <ac:spMk id="6" creationId="{E023B60D-2CB5-4902-BE2B-64AF181ABBE5}"/>
          </ac:spMkLst>
        </pc:spChg>
      </pc:sldChg>
      <pc:sldChg chg="modSp">
        <pc:chgData name="Kaan Akpinar" userId="1d83c961-649a-44b7-8db9-1a75b3a599b8" providerId="ADAL" clId="{2D1661B6-DED3-4A4A-B34D-F2A5C281A5A4}" dt="2018-12-20T06:12:54.286" v="29" actId="27636"/>
        <pc:sldMkLst>
          <pc:docMk/>
          <pc:sldMk cId="1330881258" sldId="272"/>
        </pc:sldMkLst>
        <pc:spChg chg="mod">
          <ac:chgData name="Kaan Akpinar" userId="1d83c961-649a-44b7-8db9-1a75b3a599b8" providerId="ADAL" clId="{2D1661B6-DED3-4A4A-B34D-F2A5C281A5A4}" dt="2018-12-20T06:12:54.286" v="29" actId="27636"/>
          <ac:spMkLst>
            <pc:docMk/>
            <pc:sldMk cId="1330881258" sldId="272"/>
            <ac:spMk id="6" creationId="{E023B60D-2CB5-4902-BE2B-64AF181ABBE5}"/>
          </ac:spMkLst>
        </pc:spChg>
      </pc:sldChg>
      <pc:sldChg chg="modSp">
        <pc:chgData name="Kaan Akpinar" userId="1d83c961-649a-44b7-8db9-1a75b3a599b8" providerId="ADAL" clId="{2D1661B6-DED3-4A4A-B34D-F2A5C281A5A4}" dt="2018-12-20T06:15:27.732" v="63" actId="27636"/>
        <pc:sldMkLst>
          <pc:docMk/>
          <pc:sldMk cId="3530897917" sldId="273"/>
        </pc:sldMkLst>
        <pc:spChg chg="mod">
          <ac:chgData name="Kaan Akpinar" userId="1d83c961-649a-44b7-8db9-1a75b3a599b8" providerId="ADAL" clId="{2D1661B6-DED3-4A4A-B34D-F2A5C281A5A4}" dt="2018-12-20T06:15:27.732" v="63" actId="27636"/>
          <ac:spMkLst>
            <pc:docMk/>
            <pc:sldMk cId="3530897917" sldId="273"/>
            <ac:spMk id="6" creationId="{E023B60D-2CB5-4902-BE2B-64AF181ABBE5}"/>
          </ac:spMkLst>
        </pc:spChg>
      </pc:sldChg>
      <pc:sldChg chg="modSp">
        <pc:chgData name="Kaan Akpinar" userId="1d83c961-649a-44b7-8db9-1a75b3a599b8" providerId="ADAL" clId="{2D1661B6-DED3-4A4A-B34D-F2A5C281A5A4}" dt="2018-12-20T06:13:11.732" v="37" actId="27636"/>
        <pc:sldMkLst>
          <pc:docMk/>
          <pc:sldMk cId="3763807133" sldId="275"/>
        </pc:sldMkLst>
        <pc:spChg chg="mod">
          <ac:chgData name="Kaan Akpinar" userId="1d83c961-649a-44b7-8db9-1a75b3a599b8" providerId="ADAL" clId="{2D1661B6-DED3-4A4A-B34D-F2A5C281A5A4}" dt="2018-12-20T06:13:11.732" v="37" actId="27636"/>
          <ac:spMkLst>
            <pc:docMk/>
            <pc:sldMk cId="3763807133" sldId="275"/>
            <ac:spMk id="7" creationId="{04072339-FDBD-425B-AD06-4FD32871FF91}"/>
          </ac:spMkLst>
        </pc:spChg>
      </pc:sldChg>
      <pc:sldChg chg="modSp">
        <pc:chgData name="Kaan Akpinar" userId="1d83c961-649a-44b7-8db9-1a75b3a599b8" providerId="ADAL" clId="{2D1661B6-DED3-4A4A-B34D-F2A5C281A5A4}" dt="2018-12-20T06:13:14.991" v="39" actId="27636"/>
        <pc:sldMkLst>
          <pc:docMk/>
          <pc:sldMk cId="3475782309" sldId="276"/>
        </pc:sldMkLst>
        <pc:spChg chg="mod">
          <ac:chgData name="Kaan Akpinar" userId="1d83c961-649a-44b7-8db9-1a75b3a599b8" providerId="ADAL" clId="{2D1661B6-DED3-4A4A-B34D-F2A5C281A5A4}" dt="2018-12-20T06:13:14.991" v="39" actId="27636"/>
          <ac:spMkLst>
            <pc:docMk/>
            <pc:sldMk cId="3475782309" sldId="276"/>
            <ac:spMk id="7" creationId="{2D96B663-58A0-4468-B59D-7EC59DFE76CF}"/>
          </ac:spMkLst>
        </pc:spChg>
      </pc:sldChg>
      <pc:sldChg chg="modSp">
        <pc:chgData name="Kaan Akpinar" userId="1d83c961-649a-44b7-8db9-1a75b3a599b8" providerId="ADAL" clId="{2D1661B6-DED3-4A4A-B34D-F2A5C281A5A4}" dt="2018-12-20T06:13:18.747" v="41" actId="27636"/>
        <pc:sldMkLst>
          <pc:docMk/>
          <pc:sldMk cId="1363985092" sldId="277"/>
        </pc:sldMkLst>
        <pc:spChg chg="mod">
          <ac:chgData name="Kaan Akpinar" userId="1d83c961-649a-44b7-8db9-1a75b3a599b8" providerId="ADAL" clId="{2D1661B6-DED3-4A4A-B34D-F2A5C281A5A4}" dt="2018-12-20T06:13:18.747" v="41" actId="27636"/>
          <ac:spMkLst>
            <pc:docMk/>
            <pc:sldMk cId="1363985092" sldId="277"/>
            <ac:spMk id="7" creationId="{81BB00A6-17DE-4876-AAED-5B3F95D8A8C2}"/>
          </ac:spMkLst>
        </pc:spChg>
      </pc:sldChg>
      <pc:sldChg chg="modSp">
        <pc:chgData name="Kaan Akpinar" userId="1d83c961-649a-44b7-8db9-1a75b3a599b8" providerId="ADAL" clId="{2D1661B6-DED3-4A4A-B34D-F2A5C281A5A4}" dt="2018-12-20T06:13:23.631" v="43" actId="27636"/>
        <pc:sldMkLst>
          <pc:docMk/>
          <pc:sldMk cId="770607120" sldId="278"/>
        </pc:sldMkLst>
        <pc:spChg chg="mod">
          <ac:chgData name="Kaan Akpinar" userId="1d83c961-649a-44b7-8db9-1a75b3a599b8" providerId="ADAL" clId="{2D1661B6-DED3-4A4A-B34D-F2A5C281A5A4}" dt="2018-12-20T06:13:23.631" v="43" actId="27636"/>
          <ac:spMkLst>
            <pc:docMk/>
            <pc:sldMk cId="770607120" sldId="278"/>
            <ac:spMk id="7" creationId="{872051A0-35B6-4574-948E-04D399D894E0}"/>
          </ac:spMkLst>
        </pc:spChg>
      </pc:sldChg>
      <pc:sldChg chg="modSp">
        <pc:chgData name="Kaan Akpinar" userId="1d83c961-649a-44b7-8db9-1a75b3a599b8" providerId="ADAL" clId="{2D1661B6-DED3-4A4A-B34D-F2A5C281A5A4}" dt="2019-01-11T07:13:42.520" v="597" actId="20577"/>
        <pc:sldMkLst>
          <pc:docMk/>
          <pc:sldMk cId="4292938333" sldId="284"/>
        </pc:sldMkLst>
        <pc:spChg chg="mod">
          <ac:chgData name="Kaan Akpinar" userId="1d83c961-649a-44b7-8db9-1a75b3a599b8" providerId="ADAL" clId="{2D1661B6-DED3-4A4A-B34D-F2A5C281A5A4}" dt="2019-01-11T07:13:42.520" v="597" actId="20577"/>
          <ac:spMkLst>
            <pc:docMk/>
            <pc:sldMk cId="4292938333" sldId="284"/>
            <ac:spMk id="2" creationId="{53237311-9B75-49DC-A9D1-8E749A9A041B}"/>
          </ac:spMkLst>
        </pc:spChg>
        <pc:spChg chg="mod">
          <ac:chgData name="Kaan Akpinar" userId="1d83c961-649a-44b7-8db9-1a75b3a599b8" providerId="ADAL" clId="{2D1661B6-DED3-4A4A-B34D-F2A5C281A5A4}" dt="2018-12-20T06:13:55.076" v="55" actId="27636"/>
          <ac:spMkLst>
            <pc:docMk/>
            <pc:sldMk cId="4292938333" sldId="284"/>
            <ac:spMk id="5" creationId="{75D1907C-E3EA-4FF7-B4AE-BD251D09BED1}"/>
          </ac:spMkLst>
        </pc:spChg>
      </pc:sldChg>
      <pc:sldChg chg="modSp">
        <pc:chgData name="Kaan Akpinar" userId="1d83c961-649a-44b7-8db9-1a75b3a599b8" providerId="ADAL" clId="{2D1661B6-DED3-4A4A-B34D-F2A5C281A5A4}" dt="2018-12-20T06:13:33.003" v="47" actId="27636"/>
        <pc:sldMkLst>
          <pc:docMk/>
          <pc:sldMk cId="2574844404" sldId="289"/>
        </pc:sldMkLst>
        <pc:spChg chg="mod">
          <ac:chgData name="Kaan Akpinar" userId="1d83c961-649a-44b7-8db9-1a75b3a599b8" providerId="ADAL" clId="{2D1661B6-DED3-4A4A-B34D-F2A5C281A5A4}" dt="2018-12-20T06:13:33.003" v="47" actId="27636"/>
          <ac:spMkLst>
            <pc:docMk/>
            <pc:sldMk cId="2574844404" sldId="289"/>
            <ac:spMk id="4" creationId="{0BFB42E4-B72A-4AAF-B723-1DA29C772380}"/>
          </ac:spMkLst>
        </pc:spChg>
      </pc:sldChg>
      <pc:sldChg chg="modSp">
        <pc:chgData name="Kaan Akpinar" userId="1d83c961-649a-44b7-8db9-1a75b3a599b8" providerId="ADAL" clId="{2D1661B6-DED3-4A4A-B34D-F2A5C281A5A4}" dt="2018-12-20T06:13:40.462" v="51" actId="27636"/>
        <pc:sldMkLst>
          <pc:docMk/>
          <pc:sldMk cId="2945764842" sldId="290"/>
        </pc:sldMkLst>
        <pc:spChg chg="mod">
          <ac:chgData name="Kaan Akpinar" userId="1d83c961-649a-44b7-8db9-1a75b3a599b8" providerId="ADAL" clId="{2D1661B6-DED3-4A4A-B34D-F2A5C281A5A4}" dt="2018-12-20T06:13:40.462" v="51" actId="27636"/>
          <ac:spMkLst>
            <pc:docMk/>
            <pc:sldMk cId="2945764842" sldId="290"/>
            <ac:spMk id="4" creationId="{0BFB42E4-B72A-4AAF-B723-1DA29C772380}"/>
          </ac:spMkLst>
        </pc:spChg>
      </pc:sldChg>
      <pc:sldChg chg="modSp">
        <pc:chgData name="Kaan Akpinar" userId="1d83c961-649a-44b7-8db9-1a75b3a599b8" providerId="ADAL" clId="{2D1661B6-DED3-4A4A-B34D-F2A5C281A5A4}" dt="2018-12-20T06:13:57.962" v="57" actId="27636"/>
        <pc:sldMkLst>
          <pc:docMk/>
          <pc:sldMk cId="3681341178" sldId="293"/>
        </pc:sldMkLst>
        <pc:spChg chg="mod">
          <ac:chgData name="Kaan Akpinar" userId="1d83c961-649a-44b7-8db9-1a75b3a599b8" providerId="ADAL" clId="{2D1661B6-DED3-4A4A-B34D-F2A5C281A5A4}" dt="2018-12-20T06:13:57.962" v="57" actId="27636"/>
          <ac:spMkLst>
            <pc:docMk/>
            <pc:sldMk cId="3681341178" sldId="293"/>
            <ac:spMk id="4" creationId="{0BFB42E4-B72A-4AAF-B723-1DA29C772380}"/>
          </ac:spMkLst>
        </pc:spChg>
      </pc:sldChg>
      <pc:sldChg chg="modSp">
        <pc:chgData name="Kaan Akpinar" userId="1d83c961-649a-44b7-8db9-1a75b3a599b8" providerId="ADAL" clId="{2D1661B6-DED3-4A4A-B34D-F2A5C281A5A4}" dt="2018-12-20T06:12:59.827" v="31" actId="27636"/>
        <pc:sldMkLst>
          <pc:docMk/>
          <pc:sldMk cId="595043831" sldId="294"/>
        </pc:sldMkLst>
        <pc:spChg chg="mod">
          <ac:chgData name="Kaan Akpinar" userId="1d83c961-649a-44b7-8db9-1a75b3a599b8" providerId="ADAL" clId="{2D1661B6-DED3-4A4A-B34D-F2A5C281A5A4}" dt="2018-12-20T06:12:59.827" v="31" actId="27636"/>
          <ac:spMkLst>
            <pc:docMk/>
            <pc:sldMk cId="595043831" sldId="294"/>
            <ac:spMk id="7" creationId="{9C7BBE47-7E5A-4580-8CD6-21F519C93CFE}"/>
          </ac:spMkLst>
        </pc:spChg>
      </pc:sldChg>
      <pc:sldChg chg="modSp">
        <pc:chgData name="Kaan Akpinar" userId="1d83c961-649a-44b7-8db9-1a75b3a599b8" providerId="ADAL" clId="{2D1661B6-DED3-4A4A-B34D-F2A5C281A5A4}" dt="2018-12-20T06:13:36.522" v="49" actId="27636"/>
        <pc:sldMkLst>
          <pc:docMk/>
          <pc:sldMk cId="3756552725" sldId="300"/>
        </pc:sldMkLst>
        <pc:spChg chg="mod">
          <ac:chgData name="Kaan Akpinar" userId="1d83c961-649a-44b7-8db9-1a75b3a599b8" providerId="ADAL" clId="{2D1661B6-DED3-4A4A-B34D-F2A5C281A5A4}" dt="2018-12-20T06:13:36.522" v="49" actId="27636"/>
          <ac:spMkLst>
            <pc:docMk/>
            <pc:sldMk cId="3756552725" sldId="300"/>
            <ac:spMk id="5" creationId="{75D1907C-E3EA-4FF7-B4AE-BD251D09BED1}"/>
          </ac:spMkLst>
        </pc:spChg>
      </pc:sldChg>
      <pc:sldChg chg="modSp">
        <pc:chgData name="Kaan Akpinar" userId="1d83c961-649a-44b7-8db9-1a75b3a599b8" providerId="ADAL" clId="{2D1661B6-DED3-4A4A-B34D-F2A5C281A5A4}" dt="2019-01-11T07:13:07.729" v="590" actId="1076"/>
        <pc:sldMkLst>
          <pc:docMk/>
          <pc:sldMk cId="4102944068" sldId="335"/>
        </pc:sldMkLst>
        <pc:picChg chg="mod">
          <ac:chgData name="Kaan Akpinar" userId="1d83c961-649a-44b7-8db9-1a75b3a599b8" providerId="ADAL" clId="{2D1661B6-DED3-4A4A-B34D-F2A5C281A5A4}" dt="2019-01-11T07:13:07.729" v="590" actId="1076"/>
          <ac:picMkLst>
            <pc:docMk/>
            <pc:sldMk cId="4102944068" sldId="335"/>
            <ac:picMk id="3074" creationId="{B9198052-A02B-4675-8AEB-9AE831A39503}"/>
          </ac:picMkLst>
        </pc:picChg>
      </pc:sldChg>
      <pc:sldChg chg="addSp delSp modSp add">
        <pc:chgData name="Kaan Akpinar" userId="1d83c961-649a-44b7-8db9-1a75b3a599b8" providerId="ADAL" clId="{2D1661B6-DED3-4A4A-B34D-F2A5C281A5A4}" dt="2019-01-11T07:15:48.118" v="617" actId="20577"/>
        <pc:sldMkLst>
          <pc:docMk/>
          <pc:sldMk cId="1447590030" sldId="343"/>
        </pc:sldMkLst>
        <pc:spChg chg="mod">
          <ac:chgData name="Kaan Akpinar" userId="1d83c961-649a-44b7-8db9-1a75b3a599b8" providerId="ADAL" clId="{2D1661B6-DED3-4A4A-B34D-F2A5C281A5A4}" dt="2019-01-11T07:15:48.118" v="617" actId="20577"/>
          <ac:spMkLst>
            <pc:docMk/>
            <pc:sldMk cId="1447590030" sldId="343"/>
            <ac:spMk id="2" creationId="{C60D793C-40C8-45DD-ABF1-DAA76354991D}"/>
          </ac:spMkLst>
        </pc:spChg>
        <pc:spChg chg="del">
          <ac:chgData name="Kaan Akpinar" userId="1d83c961-649a-44b7-8db9-1a75b3a599b8" providerId="ADAL" clId="{2D1661B6-DED3-4A4A-B34D-F2A5C281A5A4}" dt="2019-01-11T06:16:39.073" v="486"/>
          <ac:spMkLst>
            <pc:docMk/>
            <pc:sldMk cId="1447590030" sldId="343"/>
            <ac:spMk id="3" creationId="{3B464FD4-A10D-4D35-A1AA-8F124FAC821D}"/>
          </ac:spMkLst>
        </pc:spChg>
        <pc:spChg chg="add del mod">
          <ac:chgData name="Kaan Akpinar" userId="1d83c961-649a-44b7-8db9-1a75b3a599b8" providerId="ADAL" clId="{2D1661B6-DED3-4A4A-B34D-F2A5C281A5A4}" dt="2019-01-11T06:16:44.454" v="487"/>
          <ac:spMkLst>
            <pc:docMk/>
            <pc:sldMk cId="1447590030" sldId="343"/>
            <ac:spMk id="4" creationId="{79502945-BFB7-4C2D-860F-18B5688F0814}"/>
          </ac:spMkLst>
        </pc:spChg>
        <pc:spChg chg="add del mod">
          <ac:chgData name="Kaan Akpinar" userId="1d83c961-649a-44b7-8db9-1a75b3a599b8" providerId="ADAL" clId="{2D1661B6-DED3-4A4A-B34D-F2A5C281A5A4}" dt="2019-01-11T06:16:44.454" v="487"/>
          <ac:spMkLst>
            <pc:docMk/>
            <pc:sldMk cId="1447590030" sldId="343"/>
            <ac:spMk id="5" creationId="{6D42009D-DE19-45DB-A1A3-9C00A4A955D1}"/>
          </ac:spMkLst>
        </pc:spChg>
        <pc:spChg chg="add mod">
          <ac:chgData name="Kaan Akpinar" userId="1d83c961-649a-44b7-8db9-1a75b3a599b8" providerId="ADAL" clId="{2D1661B6-DED3-4A4A-B34D-F2A5C281A5A4}" dt="2019-01-11T06:16:56.563" v="519" actId="20577"/>
          <ac:spMkLst>
            <pc:docMk/>
            <pc:sldMk cId="1447590030" sldId="343"/>
            <ac:spMk id="6" creationId="{84E8C354-A7E3-42DF-9C6F-8D59A86CD282}"/>
          </ac:spMkLst>
        </pc:spChg>
        <pc:spChg chg="add mod">
          <ac:chgData name="Kaan Akpinar" userId="1d83c961-649a-44b7-8db9-1a75b3a599b8" providerId="ADAL" clId="{2D1661B6-DED3-4A4A-B34D-F2A5C281A5A4}" dt="2019-01-11T06:17:20.813" v="552" actId="14100"/>
          <ac:spMkLst>
            <pc:docMk/>
            <pc:sldMk cId="1447590030" sldId="343"/>
            <ac:spMk id="7" creationId="{AF57591E-0D1B-4C88-9728-0F6D2B45F4D0}"/>
          </ac:spMkLst>
        </pc:spChg>
        <pc:spChg chg="add mod">
          <ac:chgData name="Kaan Akpinar" userId="1d83c961-649a-44b7-8db9-1a75b3a599b8" providerId="ADAL" clId="{2D1661B6-DED3-4A4A-B34D-F2A5C281A5A4}" dt="2019-01-11T06:17:00.063" v="527" actId="20577"/>
          <ac:spMkLst>
            <pc:docMk/>
            <pc:sldMk cId="1447590030" sldId="343"/>
            <ac:spMk id="8" creationId="{2FD05CF6-DB1C-47E7-9180-3760386CF46D}"/>
          </ac:spMkLst>
        </pc:spChg>
        <pc:spChg chg="add mod">
          <ac:chgData name="Kaan Akpinar" userId="1d83c961-649a-44b7-8db9-1a75b3a599b8" providerId="ADAL" clId="{2D1661B6-DED3-4A4A-B34D-F2A5C281A5A4}" dt="2019-01-11T06:18:00.876" v="582" actId="20577"/>
          <ac:spMkLst>
            <pc:docMk/>
            <pc:sldMk cId="1447590030" sldId="343"/>
            <ac:spMk id="9" creationId="{08BD7C18-6950-44E5-B32F-AC8755DBBB51}"/>
          </ac:spMkLst>
        </pc:spChg>
        <pc:picChg chg="add del mod">
          <ac:chgData name="Kaan Akpinar" userId="1d83c961-649a-44b7-8db9-1a75b3a599b8" providerId="ADAL" clId="{2D1661B6-DED3-4A4A-B34D-F2A5C281A5A4}" dt="2019-01-11T06:17:21.351" v="553"/>
          <ac:picMkLst>
            <pc:docMk/>
            <pc:sldMk cId="1447590030" sldId="343"/>
            <ac:picMk id="1026" creationId="{DFBAB5AB-CE8D-452E-9270-AF9032427EE5}"/>
          </ac:picMkLst>
        </pc:picChg>
        <pc:picChg chg="add mod modCrop">
          <ac:chgData name="Kaan Akpinar" userId="1d83c961-649a-44b7-8db9-1a75b3a599b8" providerId="ADAL" clId="{2D1661B6-DED3-4A4A-B34D-F2A5C281A5A4}" dt="2019-01-11T06:17:44.310" v="558" actId="1076"/>
          <ac:picMkLst>
            <pc:docMk/>
            <pc:sldMk cId="1447590030" sldId="343"/>
            <ac:picMk id="1028" creationId="{A6380140-99AE-47E2-BFF0-9AC7BAE0A10A}"/>
          </ac:picMkLst>
        </pc:picChg>
        <pc:picChg chg="add del">
          <ac:chgData name="Kaan Akpinar" userId="1d83c961-649a-44b7-8db9-1a75b3a599b8" providerId="ADAL" clId="{2D1661B6-DED3-4A4A-B34D-F2A5C281A5A4}" dt="2019-01-11T06:19:04.255" v="584"/>
          <ac:picMkLst>
            <pc:docMk/>
            <pc:sldMk cId="1447590030" sldId="343"/>
            <ac:picMk id="1030" creationId="{9797A6EE-6792-4266-AB68-FECB923D4C48}"/>
          </ac:picMkLst>
        </pc:picChg>
        <pc:picChg chg="add mod">
          <ac:chgData name="Kaan Akpinar" userId="1d83c961-649a-44b7-8db9-1a75b3a599b8" providerId="ADAL" clId="{2D1661B6-DED3-4A4A-B34D-F2A5C281A5A4}" dt="2019-01-11T06:19:15.087" v="589" actId="1076"/>
          <ac:picMkLst>
            <pc:docMk/>
            <pc:sldMk cId="1447590030" sldId="343"/>
            <ac:picMk id="1032" creationId="{0966C546-0BBF-404A-841C-F5F269C497B0}"/>
          </ac:picMkLst>
        </pc:picChg>
      </pc:sldChg>
    </pc:docChg>
  </pc:docChgLst>
  <pc:docChgLst>
    <pc:chgData name="Robin Machiels" userId="S::r0664407@ucll.be::4f367946-3878-4bb1-b674-d2e1a74ad0e1" providerId="AD" clId="Web-{1E7143A3-6584-4DF5-9550-9B64DCA4073E}"/>
    <pc:docChg chg="modSld">
      <pc:chgData name="Robin Machiels" userId="S::r0664407@ucll.be::4f367946-3878-4bb1-b674-d2e1a74ad0e1" providerId="AD" clId="Web-{1E7143A3-6584-4DF5-9550-9B64DCA4073E}" dt="2018-12-19T18:49:54.387" v="142" actId="20577"/>
      <pc:docMkLst>
        <pc:docMk/>
      </pc:docMkLst>
      <pc:sldChg chg="modSp">
        <pc:chgData name="Robin Machiels" userId="S::r0664407@ucll.be::4f367946-3878-4bb1-b674-d2e1a74ad0e1" providerId="AD" clId="Web-{1E7143A3-6584-4DF5-9550-9B64DCA4073E}" dt="2018-12-19T13:15:42.131" v="6" actId="20577"/>
        <pc:sldMkLst>
          <pc:docMk/>
          <pc:sldMk cId="1294472738" sldId="268"/>
        </pc:sldMkLst>
        <pc:spChg chg="mod">
          <ac:chgData name="Robin Machiels" userId="S::r0664407@ucll.be::4f367946-3878-4bb1-b674-d2e1a74ad0e1" providerId="AD" clId="Web-{1E7143A3-6584-4DF5-9550-9B64DCA4073E}" dt="2018-12-19T13:15:42.131" v="6" actId="20577"/>
          <ac:spMkLst>
            <pc:docMk/>
            <pc:sldMk cId="1294472738" sldId="268"/>
            <ac:spMk id="6" creationId="{E023B60D-2CB5-4902-BE2B-64AF181ABBE5}"/>
          </ac:spMkLst>
        </pc:spChg>
      </pc:sldChg>
      <pc:sldChg chg="modSp">
        <pc:chgData name="Robin Machiels" userId="S::r0664407@ucll.be::4f367946-3878-4bb1-b674-d2e1a74ad0e1" providerId="AD" clId="Web-{1E7143A3-6584-4DF5-9550-9B64DCA4073E}" dt="2018-12-19T18:49:54.387" v="141" actId="20577"/>
        <pc:sldMkLst>
          <pc:docMk/>
          <pc:sldMk cId="3763807133" sldId="275"/>
        </pc:sldMkLst>
        <pc:spChg chg="mod">
          <ac:chgData name="Robin Machiels" userId="S::r0664407@ucll.be::4f367946-3878-4bb1-b674-d2e1a74ad0e1" providerId="AD" clId="Web-{1E7143A3-6584-4DF5-9550-9B64DCA4073E}" dt="2018-12-19T18:49:54.387" v="141" actId="20577"/>
          <ac:spMkLst>
            <pc:docMk/>
            <pc:sldMk cId="3763807133" sldId="275"/>
            <ac:spMk id="3" creationId="{DDA9D800-4296-41BF-B6D7-48AB2FDCB56C}"/>
          </ac:spMkLst>
        </pc:spChg>
        <pc:spChg chg="mod">
          <ac:chgData name="Robin Machiels" userId="S::r0664407@ucll.be::4f367946-3878-4bb1-b674-d2e1a74ad0e1" providerId="AD" clId="Web-{1E7143A3-6584-4DF5-9550-9B64DCA4073E}" dt="2018-12-19T13:16:05.897" v="12" actId="20577"/>
          <ac:spMkLst>
            <pc:docMk/>
            <pc:sldMk cId="3763807133" sldId="275"/>
            <ac:spMk id="6" creationId="{E023B60D-2CB5-4902-BE2B-64AF181ABBE5}"/>
          </ac:spMkLst>
        </pc:spChg>
      </pc:sldChg>
      <pc:sldChg chg="modSp">
        <pc:chgData name="Robin Machiels" userId="S::r0664407@ucll.be::4f367946-3878-4bb1-b674-d2e1a74ad0e1" providerId="AD" clId="Web-{1E7143A3-6584-4DF5-9550-9B64DCA4073E}" dt="2018-12-19T13:16:35.256" v="18" actId="20577"/>
        <pc:sldMkLst>
          <pc:docMk/>
          <pc:sldMk cId="3475782309" sldId="276"/>
        </pc:sldMkLst>
        <pc:spChg chg="mod">
          <ac:chgData name="Robin Machiels" userId="S::r0664407@ucll.be::4f367946-3878-4bb1-b674-d2e1a74ad0e1" providerId="AD" clId="Web-{1E7143A3-6584-4DF5-9550-9B64DCA4073E}" dt="2018-12-19T13:16:35.256" v="18" actId="20577"/>
          <ac:spMkLst>
            <pc:docMk/>
            <pc:sldMk cId="3475782309" sldId="276"/>
            <ac:spMk id="6" creationId="{E023B60D-2CB5-4902-BE2B-64AF181ABBE5}"/>
          </ac:spMkLst>
        </pc:spChg>
      </pc:sldChg>
      <pc:sldChg chg="modSp">
        <pc:chgData name="Robin Machiels" userId="S::r0664407@ucll.be::4f367946-3878-4bb1-b674-d2e1a74ad0e1" providerId="AD" clId="Web-{1E7143A3-6584-4DF5-9550-9B64DCA4073E}" dt="2018-12-19T13:16:48.303" v="24" actId="20577"/>
        <pc:sldMkLst>
          <pc:docMk/>
          <pc:sldMk cId="1363985092" sldId="277"/>
        </pc:sldMkLst>
        <pc:spChg chg="mod">
          <ac:chgData name="Robin Machiels" userId="S::r0664407@ucll.be::4f367946-3878-4bb1-b674-d2e1a74ad0e1" providerId="AD" clId="Web-{1E7143A3-6584-4DF5-9550-9B64DCA4073E}" dt="2018-12-19T13:16:48.303" v="24" actId="20577"/>
          <ac:spMkLst>
            <pc:docMk/>
            <pc:sldMk cId="1363985092" sldId="277"/>
            <ac:spMk id="6" creationId="{E023B60D-2CB5-4902-BE2B-64AF181ABBE5}"/>
          </ac:spMkLst>
        </pc:spChg>
      </pc:sldChg>
      <pc:sldChg chg="modSp">
        <pc:chgData name="Robin Machiels" userId="S::r0664407@ucll.be::4f367946-3878-4bb1-b674-d2e1a74ad0e1" providerId="AD" clId="Web-{1E7143A3-6584-4DF5-9550-9B64DCA4073E}" dt="2018-12-19T13:16:58.334" v="30" actId="20577"/>
        <pc:sldMkLst>
          <pc:docMk/>
          <pc:sldMk cId="770607120" sldId="278"/>
        </pc:sldMkLst>
        <pc:spChg chg="mod">
          <ac:chgData name="Robin Machiels" userId="S::r0664407@ucll.be::4f367946-3878-4bb1-b674-d2e1a74ad0e1" providerId="AD" clId="Web-{1E7143A3-6584-4DF5-9550-9B64DCA4073E}" dt="2018-12-19T13:16:58.334" v="30" actId="20577"/>
          <ac:spMkLst>
            <pc:docMk/>
            <pc:sldMk cId="770607120" sldId="278"/>
            <ac:spMk id="6" creationId="{E023B60D-2CB5-4902-BE2B-64AF181ABBE5}"/>
          </ac:spMkLst>
        </pc:spChg>
      </pc:sldChg>
      <pc:sldChg chg="modSp">
        <pc:chgData name="Robin Machiels" userId="S::r0664407@ucll.be::4f367946-3878-4bb1-b674-d2e1a74ad0e1" providerId="AD" clId="Web-{1E7143A3-6584-4DF5-9550-9B64DCA4073E}" dt="2018-12-19T13:17:20.725" v="42" actId="20577"/>
        <pc:sldMkLst>
          <pc:docMk/>
          <pc:sldMk cId="65550188" sldId="280"/>
        </pc:sldMkLst>
        <pc:spChg chg="mod">
          <ac:chgData name="Robin Machiels" userId="S::r0664407@ucll.be::4f367946-3878-4bb1-b674-d2e1a74ad0e1" providerId="AD" clId="Web-{1E7143A3-6584-4DF5-9550-9B64DCA4073E}" dt="2018-12-19T13:17:20.725" v="42" actId="20577"/>
          <ac:spMkLst>
            <pc:docMk/>
            <pc:sldMk cId="65550188" sldId="280"/>
            <ac:spMk id="6" creationId="{E023B60D-2CB5-4902-BE2B-64AF181ABBE5}"/>
          </ac:spMkLst>
        </pc:spChg>
      </pc:sldChg>
    </pc:docChg>
  </pc:docChgLst>
  <pc:docChgLst>
    <pc:chgData name="Daan Vandebosch" userId="S::r0664592@ucll.be::bc29650e-e858-47a7-9419-018486b65a72" providerId="AD" clId="Web-{41D67948-021D-F4E0-C01E-53F7CF27B33A}"/>
    <pc:docChg chg="addSld modSld sldOrd">
      <pc:chgData name="Daan Vandebosch" userId="S::r0664592@ucll.be::bc29650e-e858-47a7-9419-018486b65a72" providerId="AD" clId="Web-{41D67948-021D-F4E0-C01E-53F7CF27B33A}" dt="2018-12-19T18:30:52.755" v="511" actId="20577"/>
      <pc:docMkLst>
        <pc:docMk/>
      </pc:docMkLst>
      <pc:sldChg chg="modSp">
        <pc:chgData name="Daan Vandebosch" userId="S::r0664592@ucll.be::bc29650e-e858-47a7-9419-018486b65a72" providerId="AD" clId="Web-{41D67948-021D-F4E0-C01E-53F7CF27B33A}" dt="2018-12-19T18:29:48.708" v="423" actId="20577"/>
        <pc:sldMkLst>
          <pc:docMk/>
          <pc:sldMk cId="1294472738" sldId="268"/>
        </pc:sldMkLst>
        <pc:spChg chg="mod">
          <ac:chgData name="Daan Vandebosch" userId="S::r0664592@ucll.be::bc29650e-e858-47a7-9419-018486b65a72" providerId="AD" clId="Web-{41D67948-021D-F4E0-C01E-53F7CF27B33A}" dt="2018-12-19T18:29:48.708" v="423" actId="20577"/>
          <ac:spMkLst>
            <pc:docMk/>
            <pc:sldMk cId="1294472738" sldId="268"/>
            <ac:spMk id="7" creationId="{33968C9E-BC4E-4108-AD20-EA1970A699CF}"/>
          </ac:spMkLst>
        </pc:spChg>
      </pc:sldChg>
      <pc:sldChg chg="modSp">
        <pc:chgData name="Daan Vandebosch" userId="S::r0664592@ucll.be::bc29650e-e858-47a7-9419-018486b65a72" providerId="AD" clId="Web-{41D67948-021D-F4E0-C01E-53F7CF27B33A}" dt="2018-12-19T13:21:40.891" v="414" actId="20577"/>
        <pc:sldMkLst>
          <pc:docMk/>
          <pc:sldMk cId="988441292" sldId="269"/>
        </pc:sldMkLst>
        <pc:spChg chg="mod">
          <ac:chgData name="Daan Vandebosch" userId="S::r0664592@ucll.be::bc29650e-e858-47a7-9419-018486b65a72" providerId="AD" clId="Web-{41D67948-021D-F4E0-C01E-53F7CF27B33A}" dt="2018-12-19T13:21:40.891" v="414" actId="20577"/>
          <ac:spMkLst>
            <pc:docMk/>
            <pc:sldMk cId="988441292" sldId="269"/>
            <ac:spMk id="3" creationId="{DDA9D800-4296-41BF-B6D7-48AB2FDCB56C}"/>
          </ac:spMkLst>
        </pc:spChg>
      </pc:sldChg>
      <pc:sldChg chg="modSp ord">
        <pc:chgData name="Daan Vandebosch" userId="S::r0664592@ucll.be::bc29650e-e858-47a7-9419-018486b65a72" providerId="AD" clId="Web-{41D67948-021D-F4E0-C01E-53F7CF27B33A}" dt="2018-12-19T13:21:42.860" v="416" actId="20577"/>
        <pc:sldMkLst>
          <pc:docMk/>
          <pc:sldMk cId="633125504" sldId="270"/>
        </pc:sldMkLst>
        <pc:spChg chg="mod">
          <ac:chgData name="Daan Vandebosch" userId="S::r0664592@ucll.be::bc29650e-e858-47a7-9419-018486b65a72" providerId="AD" clId="Web-{41D67948-021D-F4E0-C01E-53F7CF27B33A}" dt="2018-12-19T13:21:42.860" v="416" actId="20577"/>
          <ac:spMkLst>
            <pc:docMk/>
            <pc:sldMk cId="633125504" sldId="270"/>
            <ac:spMk id="2" creationId="{8CB40226-7DB6-44A5-AE6B-F9023A099BE3}"/>
          </ac:spMkLst>
        </pc:spChg>
      </pc:sldChg>
      <pc:sldChg chg="ord">
        <pc:chgData name="Daan Vandebosch" userId="S::r0664592@ucll.be::bc29650e-e858-47a7-9419-018486b65a72" providerId="AD" clId="Web-{41D67948-021D-F4E0-C01E-53F7CF27B33A}" dt="2018-12-19T13:17:22.953" v="403" actId="20577"/>
        <pc:sldMkLst>
          <pc:docMk/>
          <pc:sldMk cId="906402334" sldId="271"/>
        </pc:sldMkLst>
      </pc:sldChg>
      <pc:sldChg chg="modSp">
        <pc:chgData name="Daan Vandebosch" userId="S::r0664592@ucll.be::bc29650e-e858-47a7-9419-018486b65a72" providerId="AD" clId="Web-{41D67948-021D-F4E0-C01E-53F7CF27B33A}" dt="2018-12-19T18:30:45.677" v="509" actId="20577"/>
        <pc:sldMkLst>
          <pc:docMk/>
          <pc:sldMk cId="1330881258" sldId="272"/>
        </pc:sldMkLst>
        <pc:spChg chg="mod">
          <ac:chgData name="Daan Vandebosch" userId="S::r0664592@ucll.be::bc29650e-e858-47a7-9419-018486b65a72" providerId="AD" clId="Web-{41D67948-021D-F4E0-C01E-53F7CF27B33A}" dt="2018-12-19T18:30:45.677" v="509" actId="20577"/>
          <ac:spMkLst>
            <pc:docMk/>
            <pc:sldMk cId="1330881258" sldId="272"/>
            <ac:spMk id="3" creationId="{DDA9D800-4296-41BF-B6D7-48AB2FDCB56C}"/>
          </ac:spMkLst>
        </pc:spChg>
        <pc:spChg chg="mod">
          <ac:chgData name="Daan Vandebosch" userId="S::r0664592@ucll.be::bc29650e-e858-47a7-9419-018486b65a72" providerId="AD" clId="Web-{41D67948-021D-F4E0-C01E-53F7CF27B33A}" dt="2018-12-19T18:30:13.896" v="428" actId="20577"/>
          <ac:spMkLst>
            <pc:docMk/>
            <pc:sldMk cId="1330881258" sldId="272"/>
            <ac:spMk id="6" creationId="{E023B60D-2CB5-4902-BE2B-64AF181ABBE5}"/>
          </ac:spMkLst>
        </pc:spChg>
      </pc:sldChg>
      <pc:sldChg chg="addSp modSp">
        <pc:chgData name="Daan Vandebosch" userId="S::r0664592@ucll.be::bc29650e-e858-47a7-9419-018486b65a72" providerId="AD" clId="Web-{41D67948-021D-F4E0-C01E-53F7CF27B33A}" dt="2018-12-19T13:06:53.935" v="392" actId="1076"/>
        <pc:sldMkLst>
          <pc:docMk/>
          <pc:sldMk cId="3763807133" sldId="275"/>
        </pc:sldMkLst>
        <pc:picChg chg="add mod">
          <ac:chgData name="Daan Vandebosch" userId="S::r0664592@ucll.be::bc29650e-e858-47a7-9419-018486b65a72" providerId="AD" clId="Web-{41D67948-021D-F4E0-C01E-53F7CF27B33A}" dt="2018-12-19T13:06:53.935" v="392" actId="1076"/>
          <ac:picMkLst>
            <pc:docMk/>
            <pc:sldMk cId="3763807133" sldId="275"/>
            <ac:picMk id="4" creationId="{C5D2C9C7-0660-4E7C-946A-0F4563A4345E}"/>
          </ac:picMkLst>
        </pc:picChg>
      </pc:sldChg>
      <pc:sldChg chg="addSp modSp">
        <pc:chgData name="Daan Vandebosch" userId="S::r0664592@ucll.be::bc29650e-e858-47a7-9419-018486b65a72" providerId="AD" clId="Web-{41D67948-021D-F4E0-C01E-53F7CF27B33A}" dt="2018-12-19T13:06:11.747" v="368" actId="1076"/>
        <pc:sldMkLst>
          <pc:docMk/>
          <pc:sldMk cId="3475782309" sldId="276"/>
        </pc:sldMkLst>
        <pc:picChg chg="add mod">
          <ac:chgData name="Daan Vandebosch" userId="S::r0664592@ucll.be::bc29650e-e858-47a7-9419-018486b65a72" providerId="AD" clId="Web-{41D67948-021D-F4E0-C01E-53F7CF27B33A}" dt="2018-12-19T13:06:11.747" v="368" actId="1076"/>
          <ac:picMkLst>
            <pc:docMk/>
            <pc:sldMk cId="3475782309" sldId="276"/>
            <ac:picMk id="4" creationId="{B7D0D086-114B-4A44-8F90-E739BD53AE81}"/>
          </ac:picMkLst>
        </pc:picChg>
      </pc:sldChg>
      <pc:sldChg chg="addSp modSp">
        <pc:chgData name="Daan Vandebosch" userId="S::r0664592@ucll.be::bc29650e-e858-47a7-9419-018486b65a72" providerId="AD" clId="Web-{41D67948-021D-F4E0-C01E-53F7CF27B33A}" dt="2018-12-19T13:06:47.482" v="391" actId="1076"/>
        <pc:sldMkLst>
          <pc:docMk/>
          <pc:sldMk cId="1363985092" sldId="277"/>
        </pc:sldMkLst>
        <pc:spChg chg="mod">
          <ac:chgData name="Daan Vandebosch" userId="S::r0664592@ucll.be::bc29650e-e858-47a7-9419-018486b65a72" providerId="AD" clId="Web-{41D67948-021D-F4E0-C01E-53F7CF27B33A}" dt="2018-12-19T13:06:40.997" v="387" actId="20577"/>
          <ac:spMkLst>
            <pc:docMk/>
            <pc:sldMk cId="1363985092" sldId="277"/>
            <ac:spMk id="3" creationId="{DDA9D800-4296-41BF-B6D7-48AB2FDCB56C}"/>
          </ac:spMkLst>
        </pc:spChg>
        <pc:picChg chg="add mod">
          <ac:chgData name="Daan Vandebosch" userId="S::r0664592@ucll.be::bc29650e-e858-47a7-9419-018486b65a72" providerId="AD" clId="Web-{41D67948-021D-F4E0-C01E-53F7CF27B33A}" dt="2018-12-19T13:06:47.482" v="391" actId="1076"/>
          <ac:picMkLst>
            <pc:docMk/>
            <pc:sldMk cId="1363985092" sldId="277"/>
            <ac:picMk id="4" creationId="{B2453E0C-74A1-4062-97C9-D52E8531AE46}"/>
          </ac:picMkLst>
        </pc:picChg>
      </pc:sldChg>
      <pc:sldChg chg="addSp modSp">
        <pc:chgData name="Daan Vandebosch" userId="S::r0664592@ucll.be::bc29650e-e858-47a7-9419-018486b65a72" providerId="AD" clId="Web-{41D67948-021D-F4E0-C01E-53F7CF27B33A}" dt="2018-12-19T13:07:34.138" v="396" actId="1076"/>
        <pc:sldMkLst>
          <pc:docMk/>
          <pc:sldMk cId="770607120" sldId="278"/>
        </pc:sldMkLst>
        <pc:picChg chg="add mod">
          <ac:chgData name="Daan Vandebosch" userId="S::r0664592@ucll.be::bc29650e-e858-47a7-9419-018486b65a72" providerId="AD" clId="Web-{41D67948-021D-F4E0-C01E-53F7CF27B33A}" dt="2018-12-19T13:07:34.138" v="396" actId="1076"/>
          <ac:picMkLst>
            <pc:docMk/>
            <pc:sldMk cId="770607120" sldId="278"/>
            <ac:picMk id="4" creationId="{B89FF1BA-3D5F-4059-A742-D2C3A34AF474}"/>
          </ac:picMkLst>
        </pc:picChg>
      </pc:sldChg>
      <pc:sldChg chg="addSp modSp modNotes">
        <pc:chgData name="Daan Vandebosch" userId="S::r0664592@ucll.be::bc29650e-e858-47a7-9419-018486b65a72" providerId="AD" clId="Web-{41D67948-021D-F4E0-C01E-53F7CF27B33A}" dt="2018-12-19T13:05:02.810" v="363" actId="20577"/>
        <pc:sldMkLst>
          <pc:docMk/>
          <pc:sldMk cId="65550188" sldId="280"/>
        </pc:sldMkLst>
        <pc:spChg chg="mod">
          <ac:chgData name="Daan Vandebosch" userId="S::r0664592@ucll.be::bc29650e-e858-47a7-9419-018486b65a72" providerId="AD" clId="Web-{41D67948-021D-F4E0-C01E-53F7CF27B33A}" dt="2018-12-19T13:02:47.778" v="121" actId="20577"/>
          <ac:spMkLst>
            <pc:docMk/>
            <pc:sldMk cId="65550188" sldId="280"/>
            <ac:spMk id="3" creationId="{DDA9D800-4296-41BF-B6D7-48AB2FDCB56C}"/>
          </ac:spMkLst>
        </pc:spChg>
        <pc:picChg chg="add mod">
          <ac:chgData name="Daan Vandebosch" userId="S::r0664592@ucll.be::bc29650e-e858-47a7-9419-018486b65a72" providerId="AD" clId="Web-{41D67948-021D-F4E0-C01E-53F7CF27B33A}" dt="2018-12-19T13:02:22.309" v="110" actId="1076"/>
          <ac:picMkLst>
            <pc:docMk/>
            <pc:sldMk cId="65550188" sldId="280"/>
            <ac:picMk id="4" creationId="{B07711B3-4213-4CBD-BFD8-B0BBC4A4834A}"/>
          </ac:picMkLst>
        </pc:picChg>
      </pc:sldChg>
      <pc:sldChg chg="addSp delSp modSp new">
        <pc:chgData name="Daan Vandebosch" userId="S::r0664592@ucll.be::bc29650e-e858-47a7-9419-018486b65a72" providerId="AD" clId="Web-{41D67948-021D-F4E0-C01E-53F7CF27B33A}" dt="2018-12-19T18:29:57.005" v="425" actId="20577"/>
        <pc:sldMkLst>
          <pc:docMk/>
          <pc:sldMk cId="595043831" sldId="294"/>
        </pc:sldMkLst>
        <pc:spChg chg="mod">
          <ac:chgData name="Daan Vandebosch" userId="S::r0664592@ucll.be::bc29650e-e858-47a7-9419-018486b65a72" providerId="AD" clId="Web-{41D67948-021D-F4E0-C01E-53F7CF27B33A}" dt="2018-12-19T12:25:05.942" v="29" actId="20577"/>
          <ac:spMkLst>
            <pc:docMk/>
            <pc:sldMk cId="595043831" sldId="294"/>
            <ac:spMk id="2" creationId="{5C48119A-77FE-488B-9AF4-36DAF55847AF}"/>
          </ac:spMkLst>
        </pc:spChg>
        <pc:spChg chg="del">
          <ac:chgData name="Daan Vandebosch" userId="S::r0664592@ucll.be::bc29650e-e858-47a7-9419-018486b65a72" providerId="AD" clId="Web-{41D67948-021D-F4E0-C01E-53F7CF27B33A}" dt="2018-12-19T12:27:04.489" v="32" actId="20577"/>
          <ac:spMkLst>
            <pc:docMk/>
            <pc:sldMk cId="595043831" sldId="294"/>
            <ac:spMk id="3" creationId="{DA4D3EF2-0CC5-4B9F-B155-F3E3BF0FFA3D}"/>
          </ac:spMkLst>
        </pc:spChg>
        <pc:spChg chg="mod">
          <ac:chgData name="Daan Vandebosch" userId="S::r0664592@ucll.be::bc29650e-e858-47a7-9419-018486b65a72" providerId="AD" clId="Web-{41D67948-021D-F4E0-C01E-53F7CF27B33A}" dt="2018-12-19T18:29:57.005" v="425" actId="20577"/>
          <ac:spMkLst>
            <pc:docMk/>
            <pc:sldMk cId="595043831" sldId="294"/>
            <ac:spMk id="7" creationId="{9C7BBE47-7E5A-4580-8CD6-21F519C93CFE}"/>
          </ac:spMkLst>
        </pc:spChg>
        <pc:picChg chg="add mod ord">
          <ac:chgData name="Daan Vandebosch" userId="S::r0664592@ucll.be::bc29650e-e858-47a7-9419-018486b65a72" providerId="AD" clId="Web-{41D67948-021D-F4E0-C01E-53F7CF27B33A}" dt="2018-12-19T12:45:15.696" v="39" actId="14100"/>
          <ac:picMkLst>
            <pc:docMk/>
            <pc:sldMk cId="595043831" sldId="294"/>
            <ac:picMk id="4" creationId="{65CF7813-BFC6-4660-B963-C8B34C5ACF2E}"/>
          </ac:picMkLst>
        </pc:picChg>
        <pc:picChg chg="add mod">
          <ac:chgData name="Daan Vandebosch" userId="S::r0664592@ucll.be::bc29650e-e858-47a7-9419-018486b65a72" providerId="AD" clId="Web-{41D67948-021D-F4E0-C01E-53F7CF27B33A}" dt="2018-12-19T12:45:27.680" v="42" actId="1076"/>
          <ac:picMkLst>
            <pc:docMk/>
            <pc:sldMk cId="595043831" sldId="294"/>
            <ac:picMk id="6" creationId="{AC3CF44A-5BB5-47C6-A514-A411D27A8034}"/>
          </ac:picMkLst>
        </pc:picChg>
      </pc:sldChg>
    </pc:docChg>
  </pc:docChgLst>
  <pc:docChgLst>
    <pc:chgData name="Daan Vandebosch" userId="S::r0664592@ucll.be::bc29650e-e858-47a7-9419-018486b65a72" providerId="AD" clId="Web-{E667E5B6-A904-4ABA-9CEB-72EADFCB7595}"/>
    <pc:docChg chg="modSld sldOrd">
      <pc:chgData name="Daan Vandebosch" userId="S::r0664592@ucll.be::bc29650e-e858-47a7-9419-018486b65a72" providerId="AD" clId="Web-{E667E5B6-A904-4ABA-9CEB-72EADFCB7595}" dt="2018-12-20T11:58:09.019" v="53"/>
      <pc:docMkLst>
        <pc:docMk/>
      </pc:docMkLst>
      <pc:sldChg chg="modSp">
        <pc:chgData name="Daan Vandebosch" userId="S::r0664592@ucll.be::bc29650e-e858-47a7-9419-018486b65a72" providerId="AD" clId="Web-{E667E5B6-A904-4ABA-9CEB-72EADFCB7595}" dt="2018-12-20T07:40:31.996" v="15" actId="20577"/>
        <pc:sldMkLst>
          <pc:docMk/>
          <pc:sldMk cId="1804684856" sldId="261"/>
        </pc:sldMkLst>
        <pc:spChg chg="mod">
          <ac:chgData name="Daan Vandebosch" userId="S::r0664592@ucll.be::bc29650e-e858-47a7-9419-018486b65a72" providerId="AD" clId="Web-{E667E5B6-A904-4ABA-9CEB-72EADFCB7595}" dt="2018-12-20T07:40:31.996" v="15" actId="20577"/>
          <ac:spMkLst>
            <pc:docMk/>
            <pc:sldMk cId="1804684856" sldId="261"/>
            <ac:spMk id="3" creationId="{DDA9D800-4296-41BF-B6D7-48AB2FDCB56C}"/>
          </ac:spMkLst>
        </pc:spChg>
      </pc:sldChg>
      <pc:sldChg chg="addSp modSp">
        <pc:chgData name="Daan Vandebosch" userId="S::r0664592@ucll.be::bc29650e-e858-47a7-9419-018486b65a72" providerId="AD" clId="Web-{E667E5B6-A904-4ABA-9CEB-72EADFCB7595}" dt="2018-12-20T07:41:13.012" v="35" actId="20577"/>
        <pc:sldMkLst>
          <pc:docMk/>
          <pc:sldMk cId="298401505" sldId="267"/>
        </pc:sldMkLst>
        <pc:spChg chg="mod">
          <ac:chgData name="Daan Vandebosch" userId="S::r0664592@ucll.be::bc29650e-e858-47a7-9419-018486b65a72" providerId="AD" clId="Web-{E667E5B6-A904-4ABA-9CEB-72EADFCB7595}" dt="2018-12-20T07:40:39.606" v="32" actId="20577"/>
          <ac:spMkLst>
            <pc:docMk/>
            <pc:sldMk cId="298401505" sldId="267"/>
            <ac:spMk id="2" creationId="{8CB40226-7DB6-44A5-AE6B-F9023A099BE3}"/>
          </ac:spMkLst>
        </pc:spChg>
        <pc:spChg chg="mod">
          <ac:chgData name="Daan Vandebosch" userId="S::r0664592@ucll.be::bc29650e-e858-47a7-9419-018486b65a72" providerId="AD" clId="Web-{E667E5B6-A904-4ABA-9CEB-72EADFCB7595}" dt="2018-12-20T07:41:13.012" v="35" actId="20577"/>
          <ac:spMkLst>
            <pc:docMk/>
            <pc:sldMk cId="298401505" sldId="267"/>
            <ac:spMk id="7" creationId="{842E97B7-8BB1-4CEE-83A9-A594030F32D3}"/>
          </ac:spMkLst>
        </pc:spChg>
        <pc:picChg chg="add mod">
          <ac:chgData name="Daan Vandebosch" userId="S::r0664592@ucll.be::bc29650e-e858-47a7-9419-018486b65a72" providerId="AD" clId="Web-{E667E5B6-A904-4ABA-9CEB-72EADFCB7595}" dt="2018-12-20T07:39:43.527" v="4" actId="1076"/>
          <ac:picMkLst>
            <pc:docMk/>
            <pc:sldMk cId="298401505" sldId="267"/>
            <ac:picMk id="4" creationId="{B4B8E91C-ED06-46E6-9CEC-CAEF22875023}"/>
          </ac:picMkLst>
        </pc:picChg>
      </pc:sldChg>
      <pc:sldChg chg="ord">
        <pc:chgData name="Daan Vandebosch" userId="S::r0664592@ucll.be::bc29650e-e858-47a7-9419-018486b65a72" providerId="AD" clId="Web-{E667E5B6-A904-4ABA-9CEB-72EADFCB7595}" dt="2018-12-20T11:58:09.019" v="53"/>
        <pc:sldMkLst>
          <pc:docMk/>
          <pc:sldMk cId="595043831" sldId="294"/>
        </pc:sldMkLst>
      </pc:sldChg>
    </pc:docChg>
  </pc:docChgLst>
  <pc:docChgLst>
    <pc:chgData name="Robin Machiels" userId="S::r0664407@ucll.be::4f367946-3878-4bb1-b674-d2e1a74ad0e1" providerId="AD" clId="Web-{DF0DDD90-99C2-B19D-4954-207271E9144E}"/>
    <pc:docChg chg="modSld sldOrd">
      <pc:chgData name="Robin Machiels" userId="S::r0664407@ucll.be::4f367946-3878-4bb1-b674-d2e1a74ad0e1" providerId="AD" clId="Web-{DF0DDD90-99C2-B19D-4954-207271E9144E}" dt="2019-01-10T13:29:47.042" v="57" actId="20577"/>
      <pc:docMkLst>
        <pc:docMk/>
      </pc:docMkLst>
      <pc:sldChg chg="ord">
        <pc:chgData name="Robin Machiels" userId="S::r0664407@ucll.be::4f367946-3878-4bb1-b674-d2e1a74ad0e1" providerId="AD" clId="Web-{DF0DDD90-99C2-B19D-4954-207271E9144E}" dt="2019-01-10T13:20:47.356" v="0" actId="20577"/>
        <pc:sldMkLst>
          <pc:docMk/>
          <pc:sldMk cId="1294472738" sldId="268"/>
        </pc:sldMkLst>
      </pc:sldChg>
      <pc:sldChg chg="ord">
        <pc:chgData name="Robin Machiels" userId="S::r0664407@ucll.be::4f367946-3878-4bb1-b674-d2e1a74ad0e1" providerId="AD" clId="Web-{DF0DDD90-99C2-B19D-4954-207271E9144E}" dt="2019-01-10T13:21:06.747" v="6" actId="20577"/>
        <pc:sldMkLst>
          <pc:docMk/>
          <pc:sldMk cId="3763807133" sldId="275"/>
        </pc:sldMkLst>
      </pc:sldChg>
      <pc:sldChg chg="ord">
        <pc:chgData name="Robin Machiels" userId="S::r0664407@ucll.be::4f367946-3878-4bb1-b674-d2e1a74ad0e1" providerId="AD" clId="Web-{DF0DDD90-99C2-B19D-4954-207271E9144E}" dt="2019-01-10T13:21:06.747" v="5" actId="20577"/>
        <pc:sldMkLst>
          <pc:docMk/>
          <pc:sldMk cId="3475782309" sldId="276"/>
        </pc:sldMkLst>
      </pc:sldChg>
      <pc:sldChg chg="ord">
        <pc:chgData name="Robin Machiels" userId="S::r0664407@ucll.be::4f367946-3878-4bb1-b674-d2e1a74ad0e1" providerId="AD" clId="Web-{DF0DDD90-99C2-B19D-4954-207271E9144E}" dt="2019-01-10T13:21:06.747" v="4" actId="20577"/>
        <pc:sldMkLst>
          <pc:docMk/>
          <pc:sldMk cId="1363985092" sldId="277"/>
        </pc:sldMkLst>
      </pc:sldChg>
      <pc:sldChg chg="ord">
        <pc:chgData name="Robin Machiels" userId="S::r0664407@ucll.be::4f367946-3878-4bb1-b674-d2e1a74ad0e1" providerId="AD" clId="Web-{DF0DDD90-99C2-B19D-4954-207271E9144E}" dt="2019-01-10T13:21:06.747" v="3" actId="20577"/>
        <pc:sldMkLst>
          <pc:docMk/>
          <pc:sldMk cId="770607120" sldId="278"/>
        </pc:sldMkLst>
      </pc:sldChg>
      <pc:sldChg chg="ord">
        <pc:chgData name="Robin Machiels" userId="S::r0664407@ucll.be::4f367946-3878-4bb1-b674-d2e1a74ad0e1" providerId="AD" clId="Web-{DF0DDD90-99C2-B19D-4954-207271E9144E}" dt="2019-01-10T13:21:06.747" v="2" actId="20577"/>
        <pc:sldMkLst>
          <pc:docMk/>
          <pc:sldMk cId="1807199731" sldId="279"/>
        </pc:sldMkLst>
      </pc:sldChg>
      <pc:sldChg chg="ord">
        <pc:chgData name="Robin Machiels" userId="S::r0664407@ucll.be::4f367946-3878-4bb1-b674-d2e1a74ad0e1" providerId="AD" clId="Web-{DF0DDD90-99C2-B19D-4954-207271E9144E}" dt="2019-01-10T13:21:06.747" v="1" actId="20577"/>
        <pc:sldMkLst>
          <pc:docMk/>
          <pc:sldMk cId="65550188" sldId="280"/>
        </pc:sldMkLst>
      </pc:sldChg>
      <pc:sldChg chg="modSp">
        <pc:chgData name="Robin Machiels" userId="S::r0664407@ucll.be::4f367946-3878-4bb1-b674-d2e1a74ad0e1" providerId="AD" clId="Web-{DF0DDD90-99C2-B19D-4954-207271E9144E}" dt="2019-01-10T13:29:47.042" v="56" actId="20577"/>
        <pc:sldMkLst>
          <pc:docMk/>
          <pc:sldMk cId="109818762" sldId="329"/>
        </pc:sldMkLst>
        <pc:spChg chg="mod">
          <ac:chgData name="Robin Machiels" userId="S::r0664407@ucll.be::4f367946-3878-4bb1-b674-d2e1a74ad0e1" providerId="AD" clId="Web-{DF0DDD90-99C2-B19D-4954-207271E9144E}" dt="2019-01-10T13:29:03.495" v="11" actId="20577"/>
          <ac:spMkLst>
            <pc:docMk/>
            <pc:sldMk cId="109818762" sldId="329"/>
            <ac:spMk id="2" creationId="{C6AFD5D3-6CD3-4E2D-A2C5-ED4B19607D7E}"/>
          </ac:spMkLst>
        </pc:spChg>
        <pc:spChg chg="mod">
          <ac:chgData name="Robin Machiels" userId="S::r0664407@ucll.be::4f367946-3878-4bb1-b674-d2e1a74ad0e1" providerId="AD" clId="Web-{DF0DDD90-99C2-B19D-4954-207271E9144E}" dt="2019-01-10T13:29:47.042" v="56" actId="20577"/>
          <ac:spMkLst>
            <pc:docMk/>
            <pc:sldMk cId="109818762" sldId="329"/>
            <ac:spMk id="3" creationId="{84930D05-4E5C-4C51-89E4-2C3548E9D49F}"/>
          </ac:spMkLst>
        </pc:spChg>
      </pc:sldChg>
    </pc:docChg>
  </pc:docChgLst>
  <pc:docChgLst>
    <pc:chgData name="Robin Machiels" userId="S::r0664407@ucll.be::4f367946-3878-4bb1-b674-d2e1a74ad0e1" providerId="AD" clId="Web-{78A44447-C44A-CD3F-081D-91CE874FAA55}"/>
    <pc:docChg chg="addSld delSld modSld">
      <pc:chgData name="Robin Machiels" userId="S::r0664407@ucll.be::4f367946-3878-4bb1-b674-d2e1a74ad0e1" providerId="AD" clId="Web-{78A44447-C44A-CD3F-081D-91CE874FAA55}" dt="2019-01-10T21:53:27.928" v="384"/>
      <pc:docMkLst>
        <pc:docMk/>
      </pc:docMkLst>
      <pc:sldChg chg="modSp">
        <pc:chgData name="Robin Machiels" userId="S::r0664407@ucll.be::4f367946-3878-4bb1-b674-d2e1a74ad0e1" providerId="AD" clId="Web-{78A44447-C44A-CD3F-081D-91CE874FAA55}" dt="2019-01-10T21:44:05.208" v="337" actId="20577"/>
        <pc:sldMkLst>
          <pc:docMk/>
          <pc:sldMk cId="3763807133" sldId="275"/>
        </pc:sldMkLst>
        <pc:spChg chg="mod">
          <ac:chgData name="Robin Machiels" userId="S::r0664407@ucll.be::4f367946-3878-4bb1-b674-d2e1a74ad0e1" providerId="AD" clId="Web-{78A44447-C44A-CD3F-081D-91CE874FAA55}" dt="2019-01-10T21:44:05.208" v="337" actId="20577"/>
          <ac:spMkLst>
            <pc:docMk/>
            <pc:sldMk cId="3763807133" sldId="275"/>
            <ac:spMk id="5" creationId="{C7C99D38-03E8-4A50-BEBB-070AC7A9969A}"/>
          </ac:spMkLst>
        </pc:spChg>
      </pc:sldChg>
      <pc:sldChg chg="modSp">
        <pc:chgData name="Robin Machiels" userId="S::r0664407@ucll.be::4f367946-3878-4bb1-b674-d2e1a74ad0e1" providerId="AD" clId="Web-{78A44447-C44A-CD3F-081D-91CE874FAA55}" dt="2019-01-10T21:44:09.427" v="342" actId="20577"/>
        <pc:sldMkLst>
          <pc:docMk/>
          <pc:sldMk cId="3475782309" sldId="276"/>
        </pc:sldMkLst>
        <pc:spChg chg="mod">
          <ac:chgData name="Robin Machiels" userId="S::r0664407@ucll.be::4f367946-3878-4bb1-b674-d2e1a74ad0e1" providerId="AD" clId="Web-{78A44447-C44A-CD3F-081D-91CE874FAA55}" dt="2019-01-10T21:27:25.457" v="152" actId="20577"/>
          <ac:spMkLst>
            <pc:docMk/>
            <pc:sldMk cId="3475782309" sldId="276"/>
            <ac:spMk id="2" creationId="{8CB40226-7DB6-44A5-AE6B-F9023A099BE3}"/>
          </ac:spMkLst>
        </pc:spChg>
        <pc:spChg chg="mod">
          <ac:chgData name="Robin Machiels" userId="S::r0664407@ucll.be::4f367946-3878-4bb1-b674-d2e1a74ad0e1" providerId="AD" clId="Web-{78A44447-C44A-CD3F-081D-91CE874FAA55}" dt="2019-01-10T21:40:48.333" v="261" actId="20577"/>
          <ac:spMkLst>
            <pc:docMk/>
            <pc:sldMk cId="3475782309" sldId="276"/>
            <ac:spMk id="3" creationId="{DDA9D800-4296-41BF-B6D7-48AB2FDCB56C}"/>
          </ac:spMkLst>
        </pc:spChg>
        <pc:spChg chg="mod">
          <ac:chgData name="Robin Machiels" userId="S::r0664407@ucll.be::4f367946-3878-4bb1-b674-d2e1a74ad0e1" providerId="AD" clId="Web-{78A44447-C44A-CD3F-081D-91CE874FAA55}" dt="2019-01-10T21:44:09.427" v="342" actId="20577"/>
          <ac:spMkLst>
            <pc:docMk/>
            <pc:sldMk cId="3475782309" sldId="276"/>
            <ac:spMk id="5" creationId="{C7C99D38-03E8-4A50-BEBB-070AC7A9969A}"/>
          </ac:spMkLst>
        </pc:spChg>
      </pc:sldChg>
      <pc:sldChg chg="modSp">
        <pc:chgData name="Robin Machiels" userId="S::r0664407@ucll.be::4f367946-3878-4bb1-b674-d2e1a74ad0e1" providerId="AD" clId="Web-{78A44447-C44A-CD3F-081D-91CE874FAA55}" dt="2019-01-10T21:44:13.208" v="345" actId="20577"/>
        <pc:sldMkLst>
          <pc:docMk/>
          <pc:sldMk cId="1363985092" sldId="277"/>
        </pc:sldMkLst>
        <pc:spChg chg="mod">
          <ac:chgData name="Robin Machiels" userId="S::r0664407@ucll.be::4f367946-3878-4bb1-b674-d2e1a74ad0e1" providerId="AD" clId="Web-{78A44447-C44A-CD3F-081D-91CE874FAA55}" dt="2019-01-10T21:44:13.208" v="345" actId="20577"/>
          <ac:spMkLst>
            <pc:docMk/>
            <pc:sldMk cId="1363985092" sldId="277"/>
            <ac:spMk id="5" creationId="{C7C99D38-03E8-4A50-BEBB-070AC7A9969A}"/>
          </ac:spMkLst>
        </pc:spChg>
      </pc:sldChg>
      <pc:sldChg chg="modSp">
        <pc:chgData name="Robin Machiels" userId="S::r0664407@ucll.be::4f367946-3878-4bb1-b674-d2e1a74ad0e1" providerId="AD" clId="Web-{78A44447-C44A-CD3F-081D-91CE874FAA55}" dt="2019-01-10T21:44:16.989" v="348" actId="20577"/>
        <pc:sldMkLst>
          <pc:docMk/>
          <pc:sldMk cId="770607120" sldId="278"/>
        </pc:sldMkLst>
        <pc:spChg chg="mod">
          <ac:chgData name="Robin Machiels" userId="S::r0664407@ucll.be::4f367946-3878-4bb1-b674-d2e1a74ad0e1" providerId="AD" clId="Web-{78A44447-C44A-CD3F-081D-91CE874FAA55}" dt="2019-01-10T21:44:16.989" v="348" actId="20577"/>
          <ac:spMkLst>
            <pc:docMk/>
            <pc:sldMk cId="770607120" sldId="278"/>
            <ac:spMk id="5" creationId="{C7C99D38-03E8-4A50-BEBB-070AC7A9969A}"/>
          </ac:spMkLst>
        </pc:spChg>
      </pc:sldChg>
      <pc:sldChg chg="modSp del">
        <pc:chgData name="Robin Machiels" userId="S::r0664407@ucll.be::4f367946-3878-4bb1-b674-d2e1a74ad0e1" providerId="AD" clId="Web-{78A44447-C44A-CD3F-081D-91CE874FAA55}" dt="2019-01-10T21:53:27.928" v="384"/>
        <pc:sldMkLst>
          <pc:docMk/>
          <pc:sldMk cId="1807199731" sldId="279"/>
        </pc:sldMkLst>
        <pc:spChg chg="mod">
          <ac:chgData name="Robin Machiels" userId="S::r0664407@ucll.be::4f367946-3878-4bb1-b674-d2e1a74ad0e1" providerId="AD" clId="Web-{78A44447-C44A-CD3F-081D-91CE874FAA55}" dt="2019-01-10T21:44:21.161" v="353" actId="20577"/>
          <ac:spMkLst>
            <pc:docMk/>
            <pc:sldMk cId="1807199731" sldId="279"/>
            <ac:spMk id="5" creationId="{C7C99D38-03E8-4A50-BEBB-070AC7A9969A}"/>
          </ac:spMkLst>
        </pc:spChg>
      </pc:sldChg>
      <pc:sldChg chg="modSp">
        <pc:chgData name="Robin Machiels" userId="S::r0664407@ucll.be::4f367946-3878-4bb1-b674-d2e1a74ad0e1" providerId="AD" clId="Web-{78A44447-C44A-CD3F-081D-91CE874FAA55}" dt="2019-01-10T21:44:25.802" v="365" actId="20577"/>
        <pc:sldMkLst>
          <pc:docMk/>
          <pc:sldMk cId="65550188" sldId="280"/>
        </pc:sldMkLst>
        <pc:spChg chg="mod">
          <ac:chgData name="Robin Machiels" userId="S::r0664407@ucll.be::4f367946-3878-4bb1-b674-d2e1a74ad0e1" providerId="AD" clId="Web-{78A44447-C44A-CD3F-081D-91CE874FAA55}" dt="2019-01-10T21:44:25.802" v="365" actId="20577"/>
          <ac:spMkLst>
            <pc:docMk/>
            <pc:sldMk cId="65550188" sldId="280"/>
            <ac:spMk id="5" creationId="{C7C99D38-03E8-4A50-BEBB-070AC7A9969A}"/>
          </ac:spMkLst>
        </pc:spChg>
      </pc:sldChg>
      <pc:sldChg chg="modSp">
        <pc:chgData name="Robin Machiels" userId="S::r0664407@ucll.be::4f367946-3878-4bb1-b674-d2e1a74ad0e1" providerId="AD" clId="Web-{78A44447-C44A-CD3F-081D-91CE874FAA55}" dt="2019-01-10T21:43:05.614" v="322" actId="20577"/>
        <pc:sldMkLst>
          <pc:docMk/>
          <pc:sldMk cId="109818762" sldId="329"/>
        </pc:sldMkLst>
        <pc:spChg chg="mod">
          <ac:chgData name="Robin Machiels" userId="S::r0664407@ucll.be::4f367946-3878-4bb1-b674-d2e1a74ad0e1" providerId="AD" clId="Web-{78A44447-C44A-CD3F-081D-91CE874FAA55}" dt="2019-01-10T21:43:05.614" v="322" actId="20577"/>
          <ac:spMkLst>
            <pc:docMk/>
            <pc:sldMk cId="109818762" sldId="329"/>
            <ac:spMk id="3" creationId="{84930D05-4E5C-4C51-89E4-2C3548E9D49F}"/>
          </ac:spMkLst>
        </pc:spChg>
        <pc:spChg chg="mod">
          <ac:chgData name="Robin Machiels" userId="S::r0664407@ucll.be::4f367946-3878-4bb1-b674-d2e1a74ad0e1" providerId="AD" clId="Web-{78A44447-C44A-CD3F-081D-91CE874FAA55}" dt="2019-01-10T21:42:50.630" v="319" actId="20577"/>
          <ac:spMkLst>
            <pc:docMk/>
            <pc:sldMk cId="109818762" sldId="329"/>
            <ac:spMk id="5" creationId="{D39798A1-C6AB-4115-AB68-8AAB4AAF90A4}"/>
          </ac:spMkLst>
        </pc:spChg>
      </pc:sldChg>
      <pc:sldChg chg="delSp modSp add replId">
        <pc:chgData name="Robin Machiels" userId="S::r0664407@ucll.be::4f367946-3878-4bb1-b674-d2e1a74ad0e1" providerId="AD" clId="Web-{78A44447-C44A-CD3F-081D-91CE874FAA55}" dt="2019-01-10T21:45:34.583" v="381" actId="20577"/>
        <pc:sldMkLst>
          <pc:docMk/>
          <pc:sldMk cId="864335220" sldId="334"/>
        </pc:sldMkLst>
        <pc:spChg chg="mod">
          <ac:chgData name="Robin Machiels" userId="S::r0664407@ucll.be::4f367946-3878-4bb1-b674-d2e1a74ad0e1" providerId="AD" clId="Web-{78A44447-C44A-CD3F-081D-91CE874FAA55}" dt="2019-01-10T21:43:41.958" v="330" actId="20577"/>
          <ac:spMkLst>
            <pc:docMk/>
            <pc:sldMk cId="864335220" sldId="334"/>
            <ac:spMk id="2" creationId="{8CB40226-7DB6-44A5-AE6B-F9023A099BE3}"/>
          </ac:spMkLst>
        </pc:spChg>
        <pc:spChg chg="mod">
          <ac:chgData name="Robin Machiels" userId="S::r0664407@ucll.be::4f367946-3878-4bb1-b674-d2e1a74ad0e1" providerId="AD" clId="Web-{78A44447-C44A-CD3F-081D-91CE874FAA55}" dt="2019-01-10T21:45:34.583" v="381" actId="20577"/>
          <ac:spMkLst>
            <pc:docMk/>
            <pc:sldMk cId="864335220" sldId="334"/>
            <ac:spMk id="3" creationId="{DDA9D800-4296-41BF-B6D7-48AB2FDCB56C}"/>
          </ac:spMkLst>
        </pc:spChg>
        <pc:spChg chg="mod">
          <ac:chgData name="Robin Machiels" userId="S::r0664407@ucll.be::4f367946-3878-4bb1-b674-d2e1a74ad0e1" providerId="AD" clId="Web-{78A44447-C44A-CD3F-081D-91CE874FAA55}" dt="2019-01-10T21:44:29.943" v="369" actId="20577"/>
          <ac:spMkLst>
            <pc:docMk/>
            <pc:sldMk cId="864335220" sldId="334"/>
            <ac:spMk id="5" creationId="{C7C99D38-03E8-4A50-BEBB-070AC7A9969A}"/>
          </ac:spMkLst>
        </pc:spChg>
        <pc:picChg chg="del">
          <ac:chgData name="Robin Machiels" userId="S::r0664407@ucll.be::4f367946-3878-4bb1-b674-d2e1a74ad0e1" providerId="AD" clId="Web-{78A44447-C44A-CD3F-081D-91CE874FAA55}" dt="2019-01-10T21:43:45.396" v="333" actId="20577"/>
          <ac:picMkLst>
            <pc:docMk/>
            <pc:sldMk cId="864335220" sldId="334"/>
            <ac:picMk id="4" creationId="{B07711B3-4213-4CBD-BFD8-B0BBC4A4834A}"/>
          </ac:picMkLst>
        </pc:picChg>
      </pc:sldChg>
    </pc:docChg>
  </pc:docChgLst>
  <pc:docChgLst>
    <pc:chgData name="Robin Machiels" userId="S::r0664407@ucll.be::4f367946-3878-4bb1-b674-d2e1a74ad0e1" providerId="AD" clId="Web-{A7CFACF7-ABE5-A17C-7BB0-4392698B7392}"/>
    <pc:docChg chg="modSld">
      <pc:chgData name="Robin Machiels" userId="S::r0664407@ucll.be::4f367946-3878-4bb1-b674-d2e1a74ad0e1" providerId="AD" clId="Web-{A7CFACF7-ABE5-A17C-7BB0-4392698B7392}" dt="2018-12-20T07:20:15.628" v="3" actId="20577"/>
      <pc:docMkLst>
        <pc:docMk/>
      </pc:docMkLst>
    </pc:docChg>
  </pc:docChgLst>
  <pc:docChgLst>
    <pc:chgData name="Michiel Guilliams" userId="S::r0668515@ucll.be::3b68d87b-08db-4db8-9629-6c98f35f8b88" providerId="AD" clId="Web-{90C4050F-3424-7EEA-BD9B-593AF15AABF2}"/>
    <pc:docChg chg="addSld delSld modSld">
      <pc:chgData name="Michiel Guilliams" userId="S::r0668515@ucll.be::3b68d87b-08db-4db8-9629-6c98f35f8b88" providerId="AD" clId="Web-{90C4050F-3424-7EEA-BD9B-593AF15AABF2}" dt="2018-12-18T16:54:52.381" v="302" actId="20577"/>
      <pc:docMkLst>
        <pc:docMk/>
      </pc:docMkLst>
      <pc:sldChg chg="modSp new">
        <pc:chgData name="Michiel Guilliams" userId="S::r0668515@ucll.be::3b68d87b-08db-4db8-9629-6c98f35f8b88" providerId="AD" clId="Web-{90C4050F-3424-7EEA-BD9B-593AF15AABF2}" dt="2018-12-18T16:42:08.534" v="263" actId="20577"/>
        <pc:sldMkLst>
          <pc:docMk/>
          <pc:sldMk cId="36742395" sldId="263"/>
        </pc:sldMkLst>
        <pc:spChg chg="mod">
          <ac:chgData name="Michiel Guilliams" userId="S::r0668515@ucll.be::3b68d87b-08db-4db8-9629-6c98f35f8b88" providerId="AD" clId="Web-{90C4050F-3424-7EEA-BD9B-593AF15AABF2}" dt="2018-12-18T16:17:17.452" v="46" actId="20577"/>
          <ac:spMkLst>
            <pc:docMk/>
            <pc:sldMk cId="36742395" sldId="263"/>
            <ac:spMk id="2" creationId="{9EB153F2-8A39-45C0-B032-F4C145211C64}"/>
          </ac:spMkLst>
        </pc:spChg>
        <pc:spChg chg="mod">
          <ac:chgData name="Michiel Guilliams" userId="S::r0668515@ucll.be::3b68d87b-08db-4db8-9629-6c98f35f8b88" providerId="AD" clId="Web-{90C4050F-3424-7EEA-BD9B-593AF15AABF2}" dt="2018-12-18T16:42:08.534" v="263" actId="20577"/>
          <ac:spMkLst>
            <pc:docMk/>
            <pc:sldMk cId="36742395" sldId="263"/>
            <ac:spMk id="3" creationId="{F88591BD-D82A-4150-8092-3397FA7A22A9}"/>
          </ac:spMkLst>
        </pc:spChg>
      </pc:sldChg>
    </pc:docChg>
  </pc:docChgLst>
  <pc:docChgLst>
    <pc:chgData name="Yoeri op't Roodt" userId="S::r0663911@ucll.be::6c65bba9-656f-4cac-9812-750d35b3e453" providerId="AD" clId="Web-{D91ADA12-A81C-482F-8616-C30F3D4A36D8}"/>
    <pc:docChg chg="modSld">
      <pc:chgData name="Yoeri op't Roodt" userId="S::r0663911@ucll.be::6c65bba9-656f-4cac-9812-750d35b3e453" providerId="AD" clId="Web-{D91ADA12-A81C-482F-8616-C30F3D4A36D8}" dt="2018-12-18T21:56:19.654" v="26" actId="20577"/>
      <pc:docMkLst>
        <pc:docMk/>
      </pc:docMkLst>
      <pc:sldChg chg="modSp">
        <pc:chgData name="Yoeri op't Roodt" userId="S::r0663911@ucll.be::6c65bba9-656f-4cac-9812-750d35b3e453" providerId="AD" clId="Web-{D91ADA12-A81C-482F-8616-C30F3D4A36D8}" dt="2018-12-18T21:51:30.503" v="2" actId="20577"/>
        <pc:sldMkLst>
          <pc:docMk/>
          <pc:sldMk cId="3351439039" sldId="256"/>
        </pc:sldMkLst>
        <pc:spChg chg="mod">
          <ac:chgData name="Yoeri op't Roodt" userId="S::r0663911@ucll.be::6c65bba9-656f-4cac-9812-750d35b3e453" providerId="AD" clId="Web-{D91ADA12-A81C-482F-8616-C30F3D4A36D8}" dt="2018-12-18T21:51:30.503" v="2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">
        <pc:chgData name="Yoeri op't Roodt" userId="S::r0663911@ucll.be::6c65bba9-656f-4cac-9812-750d35b3e453" providerId="AD" clId="Web-{D91ADA12-A81C-482F-8616-C30F3D4A36D8}" dt="2018-12-18T21:56:19.654" v="25" actId="20577"/>
        <pc:sldMkLst>
          <pc:docMk/>
          <pc:sldMk cId="1804684856" sldId="261"/>
        </pc:sldMkLst>
        <pc:spChg chg="mod">
          <ac:chgData name="Yoeri op't Roodt" userId="S::r0663911@ucll.be::6c65bba9-656f-4cac-9812-750d35b3e453" providerId="AD" clId="Web-{D91ADA12-A81C-482F-8616-C30F3D4A36D8}" dt="2018-12-18T21:56:19.654" v="25" actId="20577"/>
          <ac:spMkLst>
            <pc:docMk/>
            <pc:sldMk cId="1804684856" sldId="261"/>
            <ac:spMk id="3" creationId="{DDA9D800-4296-41BF-B6D7-48AB2FDCB56C}"/>
          </ac:spMkLst>
        </pc:spChg>
      </pc:sldChg>
    </pc:docChg>
  </pc:docChgLst>
  <pc:docChgLst>
    <pc:chgData name="Michiel Guilliams" userId="S::r0668515@ucll.be::3b68d87b-08db-4db8-9629-6c98f35f8b88" providerId="AD" clId="Web-{F9609B5A-3169-4521-91FF-9A7A17494040}"/>
    <pc:docChg chg="addSld modSld">
      <pc:chgData name="Michiel Guilliams" userId="S::r0668515@ucll.be::3b68d87b-08db-4db8-9629-6c98f35f8b88" providerId="AD" clId="Web-{F9609B5A-3169-4521-91FF-9A7A17494040}" dt="2019-01-10T13:09:29.844" v="278" actId="20577"/>
      <pc:docMkLst>
        <pc:docMk/>
      </pc:docMkLst>
      <pc:sldChg chg="modSp">
        <pc:chgData name="Michiel Guilliams" userId="S::r0668515@ucll.be::3b68d87b-08db-4db8-9629-6c98f35f8b88" providerId="AD" clId="Web-{F9609B5A-3169-4521-91FF-9A7A17494040}" dt="2019-01-10T13:09:29.844" v="277" actId="20577"/>
        <pc:sldMkLst>
          <pc:docMk/>
          <pc:sldMk cId="36742395" sldId="263"/>
        </pc:sldMkLst>
        <pc:spChg chg="mod">
          <ac:chgData name="Michiel Guilliams" userId="S::r0668515@ucll.be::3b68d87b-08db-4db8-9629-6c98f35f8b88" providerId="AD" clId="Web-{F9609B5A-3169-4521-91FF-9A7A17494040}" dt="2019-01-10T13:09:29.844" v="277" actId="20577"/>
          <ac:spMkLst>
            <pc:docMk/>
            <pc:sldMk cId="36742395" sldId="263"/>
            <ac:spMk id="3" creationId="{F88591BD-D82A-4150-8092-3397FA7A22A9}"/>
          </ac:spMkLst>
        </pc:spChg>
      </pc:sldChg>
      <pc:sldChg chg="modSp">
        <pc:chgData name="Michiel Guilliams" userId="S::r0668515@ucll.be::3b68d87b-08db-4db8-9629-6c98f35f8b88" providerId="AD" clId="Web-{F9609B5A-3169-4521-91FF-9A7A17494040}" dt="2019-01-10T13:06:21.077" v="263" actId="20577"/>
        <pc:sldMkLst>
          <pc:docMk/>
          <pc:sldMk cId="4292938333" sldId="284"/>
        </pc:sldMkLst>
        <pc:spChg chg="mod">
          <ac:chgData name="Michiel Guilliams" userId="S::r0668515@ucll.be::3b68d87b-08db-4db8-9629-6c98f35f8b88" providerId="AD" clId="Web-{F9609B5A-3169-4521-91FF-9A7A17494040}" dt="2019-01-10T13:06:21.077" v="263" actId="20577"/>
          <ac:spMkLst>
            <pc:docMk/>
            <pc:sldMk cId="4292938333" sldId="284"/>
            <ac:spMk id="3" creationId="{8E288123-58F6-45E5-8E2A-D26129576608}"/>
          </ac:spMkLst>
        </pc:spChg>
      </pc:sldChg>
      <pc:sldChg chg="addSp">
        <pc:chgData name="Michiel Guilliams" userId="S::r0668515@ucll.be::3b68d87b-08db-4db8-9629-6c98f35f8b88" providerId="AD" clId="Web-{F9609B5A-3169-4521-91FF-9A7A17494040}" dt="2019-01-10T10:41:57.288" v="1" actId="20577"/>
        <pc:sldMkLst>
          <pc:docMk/>
          <pc:sldMk cId="109818762" sldId="329"/>
        </pc:sldMkLst>
        <pc:spChg chg="add">
          <ac:chgData name="Michiel Guilliams" userId="S::r0668515@ucll.be::3b68d87b-08db-4db8-9629-6c98f35f8b88" providerId="AD" clId="Web-{F9609B5A-3169-4521-91FF-9A7A17494040}" dt="2019-01-10T10:41:57.288" v="1" actId="20577"/>
          <ac:spMkLst>
            <pc:docMk/>
            <pc:sldMk cId="109818762" sldId="329"/>
            <ac:spMk id="5" creationId="{D39798A1-C6AB-4115-AB68-8AAB4AAF90A4}"/>
          </ac:spMkLst>
        </pc:spChg>
      </pc:sldChg>
      <pc:sldChg chg="addSp modSp new">
        <pc:chgData name="Michiel Guilliams" userId="S::r0668515@ucll.be::3b68d87b-08db-4db8-9629-6c98f35f8b88" providerId="AD" clId="Web-{F9609B5A-3169-4521-91FF-9A7A17494040}" dt="2019-01-10T12:49:08.149" v="201" actId="20577"/>
        <pc:sldMkLst>
          <pc:docMk/>
          <pc:sldMk cId="2365609463" sldId="330"/>
        </pc:sldMkLst>
        <pc:spChg chg="mod">
          <ac:chgData name="Michiel Guilliams" userId="S::r0668515@ucll.be::3b68d87b-08db-4db8-9629-6c98f35f8b88" providerId="AD" clId="Web-{F9609B5A-3169-4521-91FF-9A7A17494040}" dt="2019-01-10T10:43:16.038" v="21" actId="20577"/>
          <ac:spMkLst>
            <pc:docMk/>
            <pc:sldMk cId="2365609463" sldId="330"/>
            <ac:spMk id="2" creationId="{9D3F2B5B-6C40-4DAC-9B6A-3608250B7FBA}"/>
          </ac:spMkLst>
        </pc:spChg>
        <pc:spChg chg="mod">
          <ac:chgData name="Michiel Guilliams" userId="S::r0668515@ucll.be::3b68d87b-08db-4db8-9629-6c98f35f8b88" providerId="AD" clId="Web-{F9609B5A-3169-4521-91FF-9A7A17494040}" dt="2019-01-10T12:49:08.149" v="201" actId="20577"/>
          <ac:spMkLst>
            <pc:docMk/>
            <pc:sldMk cId="2365609463" sldId="330"/>
            <ac:spMk id="3" creationId="{C239E3B9-0C33-47BB-902E-2C20AC084C9F}"/>
          </ac:spMkLst>
        </pc:spChg>
        <pc:spChg chg="add mod">
          <ac:chgData name="Michiel Guilliams" userId="S::r0668515@ucll.be::3b68d87b-08db-4db8-9629-6c98f35f8b88" providerId="AD" clId="Web-{F9609B5A-3169-4521-91FF-9A7A17494040}" dt="2019-01-10T10:43:01.273" v="8" actId="20577"/>
          <ac:spMkLst>
            <pc:docMk/>
            <pc:sldMk cId="2365609463" sldId="330"/>
            <ac:spMk id="5" creationId="{3E204154-C7F5-4664-84D7-356CC32BA174}"/>
          </ac:spMkLst>
        </pc:spChg>
        <pc:picChg chg="add mod">
          <ac:chgData name="Michiel Guilliams" userId="S::r0668515@ucll.be::3b68d87b-08db-4db8-9629-6c98f35f8b88" providerId="AD" clId="Web-{F9609B5A-3169-4521-91FF-9A7A17494040}" dt="2019-01-10T12:41:12.006" v="153" actId="1076"/>
          <ac:picMkLst>
            <pc:docMk/>
            <pc:sldMk cId="2365609463" sldId="330"/>
            <ac:picMk id="4" creationId="{7A82FD88-ED21-495B-8FCF-0E9E4A662750}"/>
          </ac:picMkLst>
        </pc:picChg>
        <pc:picChg chg="add mod">
          <ac:chgData name="Michiel Guilliams" userId="S::r0668515@ucll.be::3b68d87b-08db-4db8-9629-6c98f35f8b88" providerId="AD" clId="Web-{F9609B5A-3169-4521-91FF-9A7A17494040}" dt="2019-01-10T12:41:15.239" v="154" actId="1076"/>
          <ac:picMkLst>
            <pc:docMk/>
            <pc:sldMk cId="2365609463" sldId="330"/>
            <ac:picMk id="7" creationId="{82027EAB-D49B-48DF-9AF2-02C56D09725E}"/>
          </ac:picMkLst>
        </pc:picChg>
      </pc:sldChg>
    </pc:docChg>
  </pc:docChgLst>
  <pc:docChgLst>
    <pc:chgData name="Stef Kerkhofs" userId="S::r0658314@ucll.be::09ff9599-31c7-4037-bfa9-6fa57b93676a" providerId="AD" clId="Web-{95650DFF-5424-5806-5FA8-D4A0D14C0EA7}"/>
    <pc:docChg chg="addSld delSld modSld">
      <pc:chgData name="Stef Kerkhofs" userId="S::r0658314@ucll.be::09ff9599-31c7-4037-bfa9-6fa57b93676a" providerId="AD" clId="Web-{95650DFF-5424-5806-5FA8-D4A0D14C0EA7}" dt="2018-12-19T11:42:27.808" v="7"/>
      <pc:docMkLst>
        <pc:docMk/>
      </pc:docMkLst>
      <pc:sldChg chg="modSp">
        <pc:chgData name="Stef Kerkhofs" userId="S::r0658314@ucll.be::09ff9599-31c7-4037-bfa9-6fa57b93676a" providerId="AD" clId="Web-{95650DFF-5424-5806-5FA8-D4A0D14C0EA7}" dt="2018-12-19T11:28:33.286" v="5" actId="20577"/>
        <pc:sldMkLst>
          <pc:docMk/>
          <pc:sldMk cId="1483732376" sldId="266"/>
        </pc:sldMkLst>
        <pc:spChg chg="mod">
          <ac:chgData name="Stef Kerkhofs" userId="S::r0658314@ucll.be::09ff9599-31c7-4037-bfa9-6fa57b93676a" providerId="AD" clId="Web-{95650DFF-5424-5806-5FA8-D4A0D14C0EA7}" dt="2018-12-19T11:28:33.286" v="5" actId="20577"/>
          <ac:spMkLst>
            <pc:docMk/>
            <pc:sldMk cId="1483732376" sldId="266"/>
            <ac:spMk id="3" creationId="{DDA9D800-4296-41BF-B6D7-48AB2FDCB56C}"/>
          </ac:spMkLst>
        </pc:spChg>
      </pc:sldChg>
    </pc:docChg>
  </pc:docChgLst>
  <pc:docChgLst>
    <pc:chgData name="Sasha Van de Voorde" userId="S::r0673786@ucll.be::769f983d-186b-4759-8b6c-3b0485a5d16e" providerId="AD" clId="Web-{9A29D7E8-7670-452C-803D-59D719940BE6}"/>
    <pc:docChg chg="addSld modSld">
      <pc:chgData name="Sasha Van de Voorde" userId="S::r0673786@ucll.be::769f983d-186b-4759-8b6c-3b0485a5d16e" providerId="AD" clId="Web-{9A29D7E8-7670-452C-803D-59D719940BE6}" dt="2018-12-19T10:50:26.662" v="75" actId="1076"/>
      <pc:docMkLst>
        <pc:docMk/>
      </pc:docMkLst>
      <pc:sldChg chg="addSp delSp modSp new">
        <pc:chgData name="Sasha Van de Voorde" userId="S::r0673786@ucll.be::769f983d-186b-4759-8b6c-3b0485a5d16e" providerId="AD" clId="Web-{9A29D7E8-7670-452C-803D-59D719940BE6}" dt="2018-12-19T10:45:24.083" v="34" actId="1076"/>
        <pc:sldMkLst>
          <pc:docMk/>
          <pc:sldMk cId="3233177056" sldId="286"/>
        </pc:sldMkLst>
        <pc:spChg chg="mod">
          <ac:chgData name="Sasha Van de Voorde" userId="S::r0673786@ucll.be::769f983d-186b-4759-8b6c-3b0485a5d16e" providerId="AD" clId="Web-{9A29D7E8-7670-452C-803D-59D719940BE6}" dt="2018-12-19T10:44:31.099" v="31" actId="20577"/>
          <ac:spMkLst>
            <pc:docMk/>
            <pc:sldMk cId="3233177056" sldId="286"/>
            <ac:spMk id="2" creationId="{C996BD05-7695-461D-9440-6A7D093D4E74}"/>
          </ac:spMkLst>
        </pc:spChg>
        <pc:spChg chg="del">
          <ac:chgData name="Sasha Van de Voorde" userId="S::r0673786@ucll.be::769f983d-186b-4759-8b6c-3b0485a5d16e" providerId="AD" clId="Web-{9A29D7E8-7670-452C-803D-59D719940BE6}" dt="2018-12-19T10:45:24.083" v="34" actId="1076"/>
          <ac:spMkLst>
            <pc:docMk/>
            <pc:sldMk cId="3233177056" sldId="286"/>
            <ac:spMk id="3" creationId="{4D9D026E-4DF6-406B-B21F-1CBCBE296BAB}"/>
          </ac:spMkLst>
        </pc:spChg>
        <pc:picChg chg="add mod ord">
          <ac:chgData name="Sasha Van de Voorde" userId="S::r0673786@ucll.be::769f983d-186b-4759-8b6c-3b0485a5d16e" providerId="AD" clId="Web-{9A29D7E8-7670-452C-803D-59D719940BE6}" dt="2018-12-19T10:45:24.083" v="34" actId="1076"/>
          <ac:picMkLst>
            <pc:docMk/>
            <pc:sldMk cId="3233177056" sldId="286"/>
            <ac:picMk id="4" creationId="{B76E493C-DD31-4CDA-B985-61A43E7F5C1D}"/>
          </ac:picMkLst>
        </pc:picChg>
      </pc:sldChg>
    </pc:docChg>
  </pc:docChgLst>
  <pc:docChgLst>
    <pc:chgData name="Michiel Guilliams" userId="S::r0668515@ucll.be::3b68d87b-08db-4db8-9629-6c98f35f8b88" providerId="AD" clId="Web-{846044D0-30D8-CFDB-9D47-97A41A57C1FE}"/>
    <pc:docChg chg="modSld">
      <pc:chgData name="Michiel Guilliams" userId="S::r0668515@ucll.be::3b68d87b-08db-4db8-9629-6c98f35f8b88" providerId="AD" clId="Web-{846044D0-30D8-CFDB-9D47-97A41A57C1FE}" dt="2018-12-18T20:12:50.546" v="15" actId="20577"/>
      <pc:docMkLst>
        <pc:docMk/>
      </pc:docMkLst>
      <pc:sldChg chg="modSp">
        <pc:chgData name="Michiel Guilliams" userId="S::r0668515@ucll.be::3b68d87b-08db-4db8-9629-6c98f35f8b88" providerId="AD" clId="Web-{846044D0-30D8-CFDB-9D47-97A41A57C1FE}" dt="2018-12-18T20:12:50.546" v="14" actId="20577"/>
        <pc:sldMkLst>
          <pc:docMk/>
          <pc:sldMk cId="36742395" sldId="263"/>
        </pc:sldMkLst>
        <pc:spChg chg="mod">
          <ac:chgData name="Michiel Guilliams" userId="S::r0668515@ucll.be::3b68d87b-08db-4db8-9629-6c98f35f8b88" providerId="AD" clId="Web-{846044D0-30D8-CFDB-9D47-97A41A57C1FE}" dt="2018-12-18T20:12:50.546" v="14" actId="20577"/>
          <ac:spMkLst>
            <pc:docMk/>
            <pc:sldMk cId="36742395" sldId="263"/>
            <ac:spMk id="3" creationId="{F88591BD-D82A-4150-8092-3397FA7A22A9}"/>
          </ac:spMkLst>
        </pc:spChg>
      </pc:sldChg>
    </pc:docChg>
  </pc:docChgLst>
  <pc:docChgLst>
    <pc:chgData name="Daan Vandebosch" userId="S::r0664592@ucll.be::bc29650e-e858-47a7-9419-018486b65a72" providerId="AD" clId="Web-{CE734723-2654-C57B-24EA-652C4A50DD47}"/>
    <pc:docChg chg="modSld">
      <pc:chgData name="Daan Vandebosch" userId="S::r0664592@ucll.be::bc29650e-e858-47a7-9419-018486b65a72" providerId="AD" clId="Web-{CE734723-2654-C57B-24EA-652C4A50DD47}" dt="2019-01-11T08:18:23.727" v="0"/>
      <pc:docMkLst>
        <pc:docMk/>
      </pc:docMkLst>
      <pc:sldChg chg="delSp delAnim">
        <pc:chgData name="Daan Vandebosch" userId="S::r0664592@ucll.be::bc29650e-e858-47a7-9419-018486b65a72" providerId="AD" clId="Web-{CE734723-2654-C57B-24EA-652C4A50DD47}" dt="2019-01-11T08:18:23.727" v="0"/>
        <pc:sldMkLst>
          <pc:docMk/>
          <pc:sldMk cId="2935826597" sldId="339"/>
        </pc:sldMkLst>
        <pc:picChg chg="del">
          <ac:chgData name="Daan Vandebosch" userId="S::r0664592@ucll.be::bc29650e-e858-47a7-9419-018486b65a72" providerId="AD" clId="Web-{CE734723-2654-C57B-24EA-652C4A50DD47}" dt="2019-01-11T08:18:23.727" v="0"/>
          <ac:picMkLst>
            <pc:docMk/>
            <pc:sldMk cId="2935826597" sldId="339"/>
            <ac:picMk id="1026" creationId="{4E4E783E-86E8-4677-9A1B-6F640AA59F20}"/>
          </ac:picMkLst>
        </pc:picChg>
      </pc:sldChg>
    </pc:docChg>
  </pc:docChgLst>
  <pc:docChgLst>
    <pc:chgData name="Yoeri op't Roodt" userId="S::r0663911@ucll.be::6c65bba9-656f-4cac-9812-750d35b3e453" providerId="AD" clId="Web-{6B3053CC-0B8B-1D62-8829-644380FF0625}"/>
    <pc:docChg chg="modSld sldOrd">
      <pc:chgData name="Yoeri op't Roodt" userId="S::r0663911@ucll.be::6c65bba9-656f-4cac-9812-750d35b3e453" providerId="AD" clId="Web-{6B3053CC-0B8B-1D62-8829-644380FF0625}" dt="2019-01-10T13:15:18.597" v="15" actId="20577"/>
      <pc:docMkLst>
        <pc:docMk/>
      </pc:docMkLst>
      <pc:sldChg chg="modSp">
        <pc:chgData name="Yoeri op't Roodt" userId="S::r0663911@ucll.be::6c65bba9-656f-4cac-9812-750d35b3e453" providerId="AD" clId="Web-{6B3053CC-0B8B-1D62-8829-644380FF0625}" dt="2019-01-10T13:15:18.597" v="14" actId="20577"/>
        <pc:sldMkLst>
          <pc:docMk/>
          <pc:sldMk cId="988441292" sldId="269"/>
        </pc:sldMkLst>
        <pc:spChg chg="mod">
          <ac:chgData name="Yoeri op't Roodt" userId="S::r0663911@ucll.be::6c65bba9-656f-4cac-9812-750d35b3e453" providerId="AD" clId="Web-{6B3053CC-0B8B-1D62-8829-644380FF0625}" dt="2019-01-10T13:15:18.597" v="14" actId="20577"/>
          <ac:spMkLst>
            <pc:docMk/>
            <pc:sldMk cId="988441292" sldId="269"/>
            <ac:spMk id="7" creationId="{7906AD17-FB32-4633-BFAF-2A84977616FA}"/>
          </ac:spMkLst>
        </pc:spChg>
      </pc:sldChg>
      <pc:sldChg chg="ord">
        <pc:chgData name="Yoeri op't Roodt" userId="S::r0663911@ucll.be::6c65bba9-656f-4cac-9812-750d35b3e453" providerId="AD" clId="Web-{6B3053CC-0B8B-1D62-8829-644380FF0625}" dt="2019-01-10T13:10:13.784" v="0" actId="20577"/>
        <pc:sldMkLst>
          <pc:docMk/>
          <pc:sldMk cId="633125504" sldId="270"/>
        </pc:sldMkLst>
      </pc:sldChg>
      <pc:sldChg chg="ord">
        <pc:chgData name="Yoeri op't Roodt" userId="S::r0663911@ucll.be::6c65bba9-656f-4cac-9812-750d35b3e453" providerId="AD" clId="Web-{6B3053CC-0B8B-1D62-8829-644380FF0625}" dt="2019-01-10T13:15:00.534" v="9" actId="20577"/>
        <pc:sldMkLst>
          <pc:docMk/>
          <pc:sldMk cId="3530897917" sldId="273"/>
        </pc:sldMkLst>
      </pc:sldChg>
    </pc:docChg>
  </pc:docChgLst>
  <pc:docChgLst>
    <pc:chgData name="Stef Kerkhofs" userId="S::r0658314@ucll.be::09ff9599-31c7-4037-bfa9-6fa57b93676a" providerId="AD" clId="Web-{CC12E162-1EE2-CB7A-AB9E-C9303BC2EEEC}"/>
    <pc:docChg chg="delSld modSld">
      <pc:chgData name="Stef Kerkhofs" userId="S::r0658314@ucll.be::09ff9599-31c7-4037-bfa9-6fa57b93676a" providerId="AD" clId="Web-{CC12E162-1EE2-CB7A-AB9E-C9303BC2EEEC}" dt="2019-01-10T18:25:45.362" v="77" actId="20577"/>
      <pc:docMkLst>
        <pc:docMk/>
      </pc:docMkLst>
      <pc:sldChg chg="delSp modSp">
        <pc:chgData name="Stef Kerkhofs" userId="S::r0658314@ucll.be::09ff9599-31c7-4037-bfa9-6fa57b93676a" providerId="AD" clId="Web-{CC12E162-1EE2-CB7A-AB9E-C9303BC2EEEC}" dt="2019-01-10T16:49:19.079" v="65" actId="20577"/>
        <pc:sldMkLst>
          <pc:docMk/>
          <pc:sldMk cId="1294472738" sldId="268"/>
        </pc:sldMkLst>
        <pc:spChg chg="del mod">
          <ac:chgData name="Stef Kerkhofs" userId="S::r0658314@ucll.be::09ff9599-31c7-4037-bfa9-6fa57b93676a" providerId="AD" clId="Web-{CC12E162-1EE2-CB7A-AB9E-C9303BC2EEEC}" dt="2019-01-10T16:49:19.079" v="65" actId="20577"/>
          <ac:spMkLst>
            <pc:docMk/>
            <pc:sldMk cId="1294472738" sldId="268"/>
            <ac:spMk id="5" creationId="{C7C99D38-03E8-4A50-BEBB-070AC7A9969A}"/>
          </ac:spMkLst>
        </pc:spChg>
      </pc:sldChg>
      <pc:sldChg chg="modSp">
        <pc:chgData name="Stef Kerkhofs" userId="S::r0658314@ucll.be::09ff9599-31c7-4037-bfa9-6fa57b93676a" providerId="AD" clId="Web-{CC12E162-1EE2-CB7A-AB9E-C9303BC2EEEC}" dt="2019-01-10T16:16:03.132" v="24" actId="20577"/>
        <pc:sldMkLst>
          <pc:docMk/>
          <pc:sldMk cId="633125504" sldId="270"/>
        </pc:sldMkLst>
        <pc:spChg chg="mod">
          <ac:chgData name="Stef Kerkhofs" userId="S::r0658314@ucll.be::09ff9599-31c7-4037-bfa9-6fa57b93676a" providerId="AD" clId="Web-{CC12E162-1EE2-CB7A-AB9E-C9303BC2EEEC}" dt="2019-01-10T16:16:03.132" v="24" actId="20577"/>
          <ac:spMkLst>
            <pc:docMk/>
            <pc:sldMk cId="633125504" sldId="270"/>
            <ac:spMk id="2" creationId="{8CB40226-7DB6-44A5-AE6B-F9023A099BE3}"/>
          </ac:spMkLst>
        </pc:spChg>
      </pc:sldChg>
      <pc:sldChg chg="delSp">
        <pc:chgData name="Stef Kerkhofs" userId="S::r0658314@ucll.be::09ff9599-31c7-4037-bfa9-6fa57b93676a" providerId="AD" clId="Web-{CC12E162-1EE2-CB7A-AB9E-C9303BC2EEEC}" dt="2019-01-10T16:48:50.345" v="61" actId="20577"/>
        <pc:sldMkLst>
          <pc:docMk/>
          <pc:sldMk cId="4292938333" sldId="284"/>
        </pc:sldMkLst>
        <pc:spChg chg="del">
          <ac:chgData name="Stef Kerkhofs" userId="S::r0658314@ucll.be::09ff9599-31c7-4037-bfa9-6fa57b93676a" providerId="AD" clId="Web-{CC12E162-1EE2-CB7A-AB9E-C9303BC2EEEC}" dt="2019-01-10T16:48:50.345" v="61" actId="20577"/>
          <ac:spMkLst>
            <pc:docMk/>
            <pc:sldMk cId="4292938333" sldId="284"/>
            <ac:spMk id="6" creationId="{3CA96477-3755-41EF-BD46-5ED5BBDEC328}"/>
          </ac:spMkLst>
        </pc:spChg>
      </pc:sldChg>
      <pc:sldChg chg="del">
        <pc:chgData name="Stef Kerkhofs" userId="S::r0658314@ucll.be::09ff9599-31c7-4037-bfa9-6fa57b93676a" providerId="AD" clId="Web-{CC12E162-1EE2-CB7A-AB9E-C9303BC2EEEC}" dt="2019-01-10T16:47:10.783" v="27" actId="20577"/>
        <pc:sldMkLst>
          <pc:docMk/>
          <pc:sldMk cId="2397621407" sldId="288"/>
        </pc:sldMkLst>
      </pc:sldChg>
      <pc:sldChg chg="modSp">
        <pc:chgData name="Stef Kerkhofs" userId="S::r0658314@ucll.be::09ff9599-31c7-4037-bfa9-6fa57b93676a" providerId="AD" clId="Web-{CC12E162-1EE2-CB7A-AB9E-C9303BC2EEEC}" dt="2019-01-10T16:47:21.377" v="38" actId="20577"/>
        <pc:sldMkLst>
          <pc:docMk/>
          <pc:sldMk cId="2574844404" sldId="289"/>
        </pc:sldMkLst>
        <pc:spChg chg="mod">
          <ac:chgData name="Stef Kerkhofs" userId="S::r0658314@ucll.be::09ff9599-31c7-4037-bfa9-6fa57b93676a" providerId="AD" clId="Web-{CC12E162-1EE2-CB7A-AB9E-C9303BC2EEEC}" dt="2019-01-10T16:47:21.377" v="38" actId="20577"/>
          <ac:spMkLst>
            <pc:docMk/>
            <pc:sldMk cId="2574844404" sldId="289"/>
            <ac:spMk id="3" creationId="{DDA9D800-4296-41BF-B6D7-48AB2FDCB56C}"/>
          </ac:spMkLst>
        </pc:spChg>
      </pc:sldChg>
      <pc:sldChg chg="modSp">
        <pc:chgData name="Stef Kerkhofs" userId="S::r0658314@ucll.be::09ff9599-31c7-4037-bfa9-6fa57b93676a" providerId="AD" clId="Web-{CC12E162-1EE2-CB7A-AB9E-C9303BC2EEEC}" dt="2019-01-10T16:47:44.392" v="50" actId="20577"/>
        <pc:sldMkLst>
          <pc:docMk/>
          <pc:sldMk cId="2945764842" sldId="290"/>
        </pc:sldMkLst>
        <pc:spChg chg="mod">
          <ac:chgData name="Stef Kerkhofs" userId="S::r0658314@ucll.be::09ff9599-31c7-4037-bfa9-6fa57b93676a" providerId="AD" clId="Web-{CC12E162-1EE2-CB7A-AB9E-C9303BC2EEEC}" dt="2019-01-10T16:47:44.392" v="50" actId="20577"/>
          <ac:spMkLst>
            <pc:docMk/>
            <pc:sldMk cId="2945764842" sldId="290"/>
            <ac:spMk id="3" creationId="{DDA9D800-4296-41BF-B6D7-48AB2FDCB56C}"/>
          </ac:spMkLst>
        </pc:spChg>
      </pc:sldChg>
      <pc:sldChg chg="modSp">
        <pc:chgData name="Stef Kerkhofs" userId="S::r0658314@ucll.be::09ff9599-31c7-4037-bfa9-6fa57b93676a" providerId="AD" clId="Web-{CC12E162-1EE2-CB7A-AB9E-C9303BC2EEEC}" dt="2019-01-10T16:47:52.970" v="59" actId="20577"/>
        <pc:sldMkLst>
          <pc:docMk/>
          <pc:sldMk cId="3233691991" sldId="292"/>
        </pc:sldMkLst>
        <pc:spChg chg="mod">
          <ac:chgData name="Stef Kerkhofs" userId="S::r0658314@ucll.be::09ff9599-31c7-4037-bfa9-6fa57b93676a" providerId="AD" clId="Web-{CC12E162-1EE2-CB7A-AB9E-C9303BC2EEEC}" dt="2019-01-10T16:47:52.970" v="59" actId="20577"/>
          <ac:spMkLst>
            <pc:docMk/>
            <pc:sldMk cId="3233691991" sldId="292"/>
            <ac:spMk id="3" creationId="{DDA9D800-4296-41BF-B6D7-48AB2FDCB56C}"/>
          </ac:spMkLst>
        </pc:spChg>
      </pc:sldChg>
      <pc:sldChg chg="modSp">
        <pc:chgData name="Stef Kerkhofs" userId="S::r0658314@ucll.be::09ff9599-31c7-4037-bfa9-6fa57b93676a" providerId="AD" clId="Web-{CC12E162-1EE2-CB7A-AB9E-C9303BC2EEEC}" dt="2019-01-10T18:25:45.362" v="76" actId="20577"/>
        <pc:sldMkLst>
          <pc:docMk/>
          <pc:sldMk cId="3681341178" sldId="293"/>
        </pc:sldMkLst>
        <pc:spChg chg="mod">
          <ac:chgData name="Stef Kerkhofs" userId="S::r0658314@ucll.be::09ff9599-31c7-4037-bfa9-6fa57b93676a" providerId="AD" clId="Web-{CC12E162-1EE2-CB7A-AB9E-C9303BC2EEEC}" dt="2019-01-10T18:25:45.362" v="76" actId="20577"/>
          <ac:spMkLst>
            <pc:docMk/>
            <pc:sldMk cId="3681341178" sldId="293"/>
            <ac:spMk id="3" creationId="{DDA9D800-4296-41BF-B6D7-48AB2FDCB56C}"/>
          </ac:spMkLst>
        </pc:spChg>
      </pc:sldChg>
    </pc:docChg>
  </pc:docChgLst>
  <pc:docChgLst>
    <pc:chgData name="Michiel Guilliams" userId="S::r0668515@ucll.be::3b68d87b-08db-4db8-9629-6c98f35f8b88" providerId="AD" clId="Web-{13FABA7B-D008-4678-B2B5-672A6CF2867E}"/>
    <pc:docChg chg="addSld modSld">
      <pc:chgData name="Michiel Guilliams" userId="S::r0668515@ucll.be::3b68d87b-08db-4db8-9629-6c98f35f8b88" providerId="AD" clId="Web-{13FABA7B-D008-4678-B2B5-672A6CF2867E}" dt="2018-12-19T11:46:22.795" v="224" actId="20577"/>
      <pc:docMkLst>
        <pc:docMk/>
      </pc:docMkLst>
      <pc:sldChg chg="modSp">
        <pc:chgData name="Michiel Guilliams" userId="S::r0668515@ucll.be::3b68d87b-08db-4db8-9629-6c98f35f8b88" providerId="AD" clId="Web-{13FABA7B-D008-4678-B2B5-672A6CF2867E}" dt="2018-12-19T11:41:57.296" v="70" actId="20577"/>
        <pc:sldMkLst>
          <pc:docMk/>
          <pc:sldMk cId="3351439039" sldId="256"/>
        </pc:sldMkLst>
        <pc:spChg chg="mod">
          <ac:chgData name="Michiel Guilliams" userId="S::r0668515@ucll.be::3b68d87b-08db-4db8-9629-6c98f35f8b88" providerId="AD" clId="Web-{13FABA7B-D008-4678-B2B5-672A6CF2867E}" dt="2018-12-19T11:41:57.296" v="70" actId="20577"/>
          <ac:spMkLst>
            <pc:docMk/>
            <pc:sldMk cId="3351439039" sldId="256"/>
            <ac:spMk id="2" creationId="{00000000-0000-0000-0000-000000000000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2:16.671" v="77" actId="20577"/>
        <pc:sldMkLst>
          <pc:docMk/>
          <pc:sldMk cId="2365880328" sldId="257"/>
        </pc:sldMkLst>
        <pc:spChg chg="mod">
          <ac:chgData name="Michiel Guilliams" userId="S::r0668515@ucll.be::3b68d87b-08db-4db8-9629-6c98f35f8b88" providerId="AD" clId="Web-{13FABA7B-D008-4678-B2B5-672A6CF2867E}" dt="2018-12-19T11:42:02.280" v="72" actId="20577"/>
          <ac:spMkLst>
            <pc:docMk/>
            <pc:sldMk cId="2365880328" sldId="257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2:16.671" v="77" actId="20577"/>
          <ac:spMkLst>
            <pc:docMk/>
            <pc:sldMk cId="2365880328" sldId="257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3:11.936" v="113" actId="20577"/>
        <pc:sldMkLst>
          <pc:docMk/>
          <pc:sldMk cId="1804684856" sldId="261"/>
        </pc:sldMkLst>
        <pc:spChg chg="mod">
          <ac:chgData name="Michiel Guilliams" userId="S::r0668515@ucll.be::3b68d87b-08db-4db8-9629-6c98f35f8b88" providerId="AD" clId="Web-{13FABA7B-D008-4678-B2B5-672A6CF2867E}" dt="2018-12-19T11:43:11.936" v="113" actId="20577"/>
          <ac:spMkLst>
            <pc:docMk/>
            <pc:sldMk cId="1804684856" sldId="261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2:21.374" v="79" actId="20577"/>
          <ac:spMkLst>
            <pc:docMk/>
            <pc:sldMk cId="1804684856" sldId="261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6:22.795" v="223" actId="20577"/>
        <pc:sldMkLst>
          <pc:docMk/>
          <pc:sldMk cId="36742395" sldId="263"/>
        </pc:sldMkLst>
        <pc:spChg chg="mod">
          <ac:chgData name="Michiel Guilliams" userId="S::r0668515@ucll.be::3b68d87b-08db-4db8-9629-6c98f35f8b88" providerId="AD" clId="Web-{13FABA7B-D008-4678-B2B5-672A6CF2867E}" dt="2018-12-19T11:46:17.795" v="218" actId="20577"/>
          <ac:spMkLst>
            <pc:docMk/>
            <pc:sldMk cId="36742395" sldId="263"/>
            <ac:spMk id="2" creationId="{9EB153F2-8A39-45C0-B032-F4C145211C64}"/>
          </ac:spMkLst>
        </pc:spChg>
        <pc:spChg chg="mod">
          <ac:chgData name="Michiel Guilliams" userId="S::r0668515@ucll.be::3b68d87b-08db-4db8-9629-6c98f35f8b88" providerId="AD" clId="Web-{13FABA7B-D008-4678-B2B5-672A6CF2867E}" dt="2018-12-19T11:46:22.795" v="223" actId="20577"/>
          <ac:spMkLst>
            <pc:docMk/>
            <pc:sldMk cId="36742395" sldId="263"/>
            <ac:spMk id="3" creationId="{F88591BD-D82A-4150-8092-3397FA7A22A9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3:03.343" v="107" actId="20577"/>
        <pc:sldMkLst>
          <pc:docMk/>
          <pc:sldMk cId="1483732376" sldId="266"/>
        </pc:sldMkLst>
        <pc:spChg chg="mod">
          <ac:chgData name="Michiel Guilliams" userId="S::r0668515@ucll.be::3b68d87b-08db-4db8-9629-6c98f35f8b88" providerId="AD" clId="Web-{13FABA7B-D008-4678-B2B5-672A6CF2867E}" dt="2018-12-19T11:43:03.343" v="107" actId="20577"/>
          <ac:spMkLst>
            <pc:docMk/>
            <pc:sldMk cId="1483732376" sldId="266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2:32.577" v="85" actId="20577"/>
          <ac:spMkLst>
            <pc:docMk/>
            <pc:sldMk cId="1483732376" sldId="266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3:07.780" v="110" actId="20577"/>
        <pc:sldMkLst>
          <pc:docMk/>
          <pc:sldMk cId="298401505" sldId="267"/>
        </pc:sldMkLst>
        <pc:spChg chg="mod">
          <ac:chgData name="Michiel Guilliams" userId="S::r0668515@ucll.be::3b68d87b-08db-4db8-9629-6c98f35f8b88" providerId="AD" clId="Web-{13FABA7B-D008-4678-B2B5-672A6CF2867E}" dt="2018-12-19T11:43:07.780" v="110" actId="20577"/>
          <ac:spMkLst>
            <pc:docMk/>
            <pc:sldMk cId="298401505" sldId="267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2:27.124" v="82" actId="20577"/>
          <ac:spMkLst>
            <pc:docMk/>
            <pc:sldMk cId="298401505" sldId="267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3:59.999" v="141" actId="20577"/>
        <pc:sldMkLst>
          <pc:docMk/>
          <pc:sldMk cId="1294472738" sldId="268"/>
        </pc:sldMkLst>
        <pc:spChg chg="mod">
          <ac:chgData name="Michiel Guilliams" userId="S::r0668515@ucll.be::3b68d87b-08db-4db8-9629-6c98f35f8b88" providerId="AD" clId="Web-{13FABA7B-D008-4678-B2B5-672A6CF2867E}" dt="2018-12-19T11:43:55.217" v="138" actId="20577"/>
          <ac:spMkLst>
            <pc:docMk/>
            <pc:sldMk cId="1294472738" sldId="268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3:59.999" v="141" actId="20577"/>
          <ac:spMkLst>
            <pc:docMk/>
            <pc:sldMk cId="1294472738" sldId="268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2:59.452" v="104" actId="20577"/>
        <pc:sldMkLst>
          <pc:docMk/>
          <pc:sldMk cId="988441292" sldId="269"/>
        </pc:sldMkLst>
        <pc:spChg chg="mod">
          <ac:chgData name="Michiel Guilliams" userId="S::r0668515@ucll.be::3b68d87b-08db-4db8-9629-6c98f35f8b88" providerId="AD" clId="Web-{13FABA7B-D008-4678-B2B5-672A6CF2867E}" dt="2018-12-19T11:42:59.452" v="104" actId="20577"/>
          <ac:spMkLst>
            <pc:docMk/>
            <pc:sldMk cId="988441292" sldId="269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2:37.686" v="88" actId="20577"/>
          <ac:spMkLst>
            <pc:docMk/>
            <pc:sldMk cId="988441292" sldId="269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2:55.030" v="101" actId="20577"/>
        <pc:sldMkLst>
          <pc:docMk/>
          <pc:sldMk cId="633125504" sldId="270"/>
        </pc:sldMkLst>
        <pc:spChg chg="mod">
          <ac:chgData name="Michiel Guilliams" userId="S::r0668515@ucll.be::3b68d87b-08db-4db8-9629-6c98f35f8b88" providerId="AD" clId="Web-{13FABA7B-D008-4678-B2B5-672A6CF2867E}" dt="2018-12-19T11:42:55.030" v="101" actId="20577"/>
          <ac:spMkLst>
            <pc:docMk/>
            <pc:sldMk cId="633125504" sldId="270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2:44.108" v="93" actId="20577"/>
          <ac:spMkLst>
            <pc:docMk/>
            <pc:sldMk cId="633125504" sldId="270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2:51.702" v="98" actId="20577"/>
        <pc:sldMkLst>
          <pc:docMk/>
          <pc:sldMk cId="906402334" sldId="271"/>
        </pc:sldMkLst>
        <pc:spChg chg="mod">
          <ac:chgData name="Michiel Guilliams" userId="S::r0668515@ucll.be::3b68d87b-08db-4db8-9629-6c98f35f8b88" providerId="AD" clId="Web-{13FABA7B-D008-4678-B2B5-672A6CF2867E}" dt="2018-12-19T11:42:51.702" v="98" actId="20577"/>
          <ac:spMkLst>
            <pc:docMk/>
            <pc:sldMk cId="906402334" sldId="271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2:48.733" v="95" actId="20577"/>
          <ac:spMkLst>
            <pc:docMk/>
            <pc:sldMk cId="906402334" sldId="271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3:30.014" v="121" actId="20577"/>
        <pc:sldMkLst>
          <pc:docMk/>
          <pc:sldMk cId="1330881258" sldId="272"/>
        </pc:sldMkLst>
        <pc:spChg chg="mod">
          <ac:chgData name="Michiel Guilliams" userId="S::r0668515@ucll.be::3b68d87b-08db-4db8-9629-6c98f35f8b88" providerId="AD" clId="Web-{13FABA7B-D008-4678-B2B5-672A6CF2867E}" dt="2018-12-19T11:43:23.733" v="116" actId="20577"/>
          <ac:spMkLst>
            <pc:docMk/>
            <pc:sldMk cId="1330881258" sldId="272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3:30.014" v="121" actId="20577"/>
          <ac:spMkLst>
            <pc:docMk/>
            <pc:sldMk cId="1330881258" sldId="272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3:37.764" v="126" actId="20577"/>
        <pc:sldMkLst>
          <pc:docMk/>
          <pc:sldMk cId="3530897917" sldId="273"/>
        </pc:sldMkLst>
        <pc:spChg chg="mod">
          <ac:chgData name="Michiel Guilliams" userId="S::r0668515@ucll.be::3b68d87b-08db-4db8-9629-6c98f35f8b88" providerId="AD" clId="Web-{13FABA7B-D008-4678-B2B5-672A6CF2867E}" dt="2018-12-19T11:43:37.764" v="126" actId="20577"/>
          <ac:spMkLst>
            <pc:docMk/>
            <pc:sldMk cId="3530897917" sldId="273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3:34.639" v="123" actId="20577"/>
          <ac:spMkLst>
            <pc:docMk/>
            <pc:sldMk cId="3530897917" sldId="273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4:08.780" v="150" actId="20577"/>
        <pc:sldMkLst>
          <pc:docMk/>
          <pc:sldMk cId="3763807133" sldId="275"/>
        </pc:sldMkLst>
        <pc:spChg chg="mod">
          <ac:chgData name="Michiel Guilliams" userId="S::r0668515@ucll.be::3b68d87b-08db-4db8-9629-6c98f35f8b88" providerId="AD" clId="Web-{13FABA7B-D008-4678-B2B5-672A6CF2867E}" dt="2018-12-19T11:44:08.780" v="150" actId="20577"/>
          <ac:spMkLst>
            <pc:docMk/>
            <pc:sldMk cId="3763807133" sldId="275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4:04.827" v="146" actId="20577"/>
          <ac:spMkLst>
            <pc:docMk/>
            <pc:sldMk cId="3763807133" sldId="275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4:16.405" v="158" actId="20577"/>
        <pc:sldMkLst>
          <pc:docMk/>
          <pc:sldMk cId="3475782309" sldId="276"/>
        </pc:sldMkLst>
        <pc:spChg chg="mod">
          <ac:chgData name="Michiel Guilliams" userId="S::r0668515@ucll.be::3b68d87b-08db-4db8-9629-6c98f35f8b88" providerId="AD" clId="Web-{13FABA7B-D008-4678-B2B5-672A6CF2867E}" dt="2018-12-19T11:44:16.405" v="158" actId="20577"/>
          <ac:spMkLst>
            <pc:docMk/>
            <pc:sldMk cId="3475782309" sldId="276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4:13.264" v="154" actId="20577"/>
          <ac:spMkLst>
            <pc:docMk/>
            <pc:sldMk cId="3475782309" sldId="276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4:22.420" v="164" actId="20577"/>
        <pc:sldMkLst>
          <pc:docMk/>
          <pc:sldMk cId="1363985092" sldId="277"/>
        </pc:sldMkLst>
        <pc:spChg chg="mod">
          <ac:chgData name="Michiel Guilliams" userId="S::r0668515@ucll.be::3b68d87b-08db-4db8-9629-6c98f35f8b88" providerId="AD" clId="Web-{13FABA7B-D008-4678-B2B5-672A6CF2867E}" dt="2018-12-19T11:44:19.733" v="162" actId="20577"/>
          <ac:spMkLst>
            <pc:docMk/>
            <pc:sldMk cId="1363985092" sldId="277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4:22.420" v="164" actId="20577"/>
          <ac:spMkLst>
            <pc:docMk/>
            <pc:sldMk cId="1363985092" sldId="277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4:30.045" v="170" actId="20577"/>
        <pc:sldMkLst>
          <pc:docMk/>
          <pc:sldMk cId="770607120" sldId="278"/>
        </pc:sldMkLst>
        <pc:spChg chg="mod">
          <ac:chgData name="Michiel Guilliams" userId="S::r0668515@ucll.be::3b68d87b-08db-4db8-9629-6c98f35f8b88" providerId="AD" clId="Web-{13FABA7B-D008-4678-B2B5-672A6CF2867E}" dt="2018-12-19T11:44:27.030" v="167" actId="20577"/>
          <ac:spMkLst>
            <pc:docMk/>
            <pc:sldMk cId="770607120" sldId="278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4:30.045" v="170" actId="20577"/>
          <ac:spMkLst>
            <pc:docMk/>
            <pc:sldMk cId="770607120" sldId="278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4:47.420" v="183" actId="20577"/>
        <pc:sldMkLst>
          <pc:docMk/>
          <pc:sldMk cId="65550188" sldId="280"/>
        </pc:sldMkLst>
        <pc:spChg chg="mod">
          <ac:chgData name="Michiel Guilliams" userId="S::r0668515@ucll.be::3b68d87b-08db-4db8-9629-6c98f35f8b88" providerId="AD" clId="Web-{13FABA7B-D008-4678-B2B5-672A6CF2867E}" dt="2018-12-19T11:44:45.155" v="181" actId="20577"/>
          <ac:spMkLst>
            <pc:docMk/>
            <pc:sldMk cId="65550188" sldId="280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4:47.420" v="183" actId="20577"/>
          <ac:spMkLst>
            <pc:docMk/>
            <pc:sldMk cId="65550188" sldId="280"/>
            <ac:spMk id="3" creationId="{DDA9D800-4296-41BF-B6D7-48AB2FDCB56C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6:10.733" v="215" actId="20577"/>
        <pc:sldMkLst>
          <pc:docMk/>
          <pc:sldMk cId="4292938333" sldId="284"/>
        </pc:sldMkLst>
        <pc:spChg chg="mod">
          <ac:chgData name="Michiel Guilliams" userId="S::r0668515@ucll.be::3b68d87b-08db-4db8-9629-6c98f35f8b88" providerId="AD" clId="Web-{13FABA7B-D008-4678-B2B5-672A6CF2867E}" dt="2018-12-19T11:46:06.451" v="212" actId="20577"/>
          <ac:spMkLst>
            <pc:docMk/>
            <pc:sldMk cId="4292938333" sldId="284"/>
            <ac:spMk id="2" creationId="{53237311-9B75-49DC-A9D1-8E749A9A041B}"/>
          </ac:spMkLst>
        </pc:spChg>
        <pc:spChg chg="mod">
          <ac:chgData name="Michiel Guilliams" userId="S::r0668515@ucll.be::3b68d87b-08db-4db8-9629-6c98f35f8b88" providerId="AD" clId="Web-{13FABA7B-D008-4678-B2B5-672A6CF2867E}" dt="2018-12-19T11:46:10.733" v="215" actId="20577"/>
          <ac:spMkLst>
            <pc:docMk/>
            <pc:sldMk cId="4292938333" sldId="284"/>
            <ac:spMk id="3" creationId="{8E288123-58F6-45E5-8E2A-D26129576608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5:42.795" v="208" actId="20577"/>
        <pc:sldMkLst>
          <pc:docMk/>
          <pc:sldMk cId="3233177056" sldId="286"/>
        </pc:sldMkLst>
        <pc:spChg chg="mod">
          <ac:chgData name="Michiel Guilliams" userId="S::r0668515@ucll.be::3b68d87b-08db-4db8-9629-6c98f35f8b88" providerId="AD" clId="Web-{13FABA7B-D008-4678-B2B5-672A6CF2867E}" dt="2018-12-19T11:45:42.795" v="208" actId="20577"/>
          <ac:spMkLst>
            <pc:docMk/>
            <pc:sldMk cId="3233177056" sldId="286"/>
            <ac:spMk id="2" creationId="{C996BD05-7695-461D-9440-6A7D093D4E74}"/>
          </ac:spMkLst>
        </pc:spChg>
      </pc:sldChg>
      <pc:sldChg chg="modSp">
        <pc:chgData name="Michiel Guilliams" userId="S::r0668515@ucll.be::3b68d87b-08db-4db8-9629-6c98f35f8b88" providerId="AD" clId="Web-{13FABA7B-D008-4678-B2B5-672A6CF2867E}" dt="2018-12-19T11:45:03.264" v="193" actId="20577"/>
        <pc:sldMkLst>
          <pc:docMk/>
          <pc:sldMk cId="2574844404" sldId="289"/>
        </pc:sldMkLst>
        <pc:spChg chg="mod">
          <ac:chgData name="Michiel Guilliams" userId="S::r0668515@ucll.be::3b68d87b-08db-4db8-9629-6c98f35f8b88" providerId="AD" clId="Web-{13FABA7B-D008-4678-B2B5-672A6CF2867E}" dt="2018-12-19T11:44:53.530" v="186" actId="20577"/>
          <ac:spMkLst>
            <pc:docMk/>
            <pc:sldMk cId="2574844404" sldId="289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5:03.264" v="193" actId="20577"/>
          <ac:spMkLst>
            <pc:docMk/>
            <pc:sldMk cId="2574844404" sldId="289"/>
            <ac:spMk id="3" creationId="{DDA9D800-4296-41BF-B6D7-48AB2FDCB56C}"/>
          </ac:spMkLst>
        </pc:spChg>
      </pc:sldChg>
      <pc:sldChg chg="modSp add replId">
        <pc:chgData name="Michiel Guilliams" userId="S::r0668515@ucll.be::3b68d87b-08db-4db8-9629-6c98f35f8b88" providerId="AD" clId="Web-{13FABA7B-D008-4678-B2B5-672A6CF2867E}" dt="2018-12-19T11:40:53.499" v="47" actId="20577"/>
        <pc:sldMkLst>
          <pc:docMk/>
          <pc:sldMk cId="2945764842" sldId="290"/>
        </pc:sldMkLst>
        <pc:spChg chg="mod">
          <ac:chgData name="Michiel Guilliams" userId="S::r0668515@ucll.be::3b68d87b-08db-4db8-9629-6c98f35f8b88" providerId="AD" clId="Web-{13FABA7B-D008-4678-B2B5-672A6CF2867E}" dt="2018-12-19T11:40:53.499" v="47" actId="20577"/>
          <ac:spMkLst>
            <pc:docMk/>
            <pc:sldMk cId="2945764842" sldId="290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0:48.437" v="44" actId="20577"/>
          <ac:spMkLst>
            <pc:docMk/>
            <pc:sldMk cId="2945764842" sldId="290"/>
            <ac:spMk id="3" creationId="{DDA9D800-4296-41BF-B6D7-48AB2FDCB56C}"/>
          </ac:spMkLst>
        </pc:spChg>
      </pc:sldChg>
      <pc:sldChg chg="modSp add replId">
        <pc:chgData name="Michiel Guilliams" userId="S::r0668515@ucll.be::3b68d87b-08db-4db8-9629-6c98f35f8b88" providerId="AD" clId="Web-{13FABA7B-D008-4678-B2B5-672A6CF2867E}" dt="2018-12-19T11:45:27.358" v="203" actId="20577"/>
        <pc:sldMkLst>
          <pc:docMk/>
          <pc:sldMk cId="3233691991" sldId="292"/>
        </pc:sldMkLst>
        <pc:spChg chg="mod">
          <ac:chgData name="Michiel Guilliams" userId="S::r0668515@ucll.be::3b68d87b-08db-4db8-9629-6c98f35f8b88" providerId="AD" clId="Web-{13FABA7B-D008-4678-B2B5-672A6CF2867E}" dt="2018-12-19T11:40:59.874" v="50" actId="20577"/>
          <ac:spMkLst>
            <pc:docMk/>
            <pc:sldMk cId="3233691991" sldId="292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5:27.358" v="203" actId="20577"/>
          <ac:spMkLst>
            <pc:docMk/>
            <pc:sldMk cId="3233691991" sldId="292"/>
            <ac:spMk id="3" creationId="{DDA9D800-4296-41BF-B6D7-48AB2FDCB56C}"/>
          </ac:spMkLst>
        </pc:spChg>
      </pc:sldChg>
      <pc:sldChg chg="modSp add replId">
        <pc:chgData name="Michiel Guilliams" userId="S::r0668515@ucll.be::3b68d87b-08db-4db8-9629-6c98f35f8b88" providerId="AD" clId="Web-{13FABA7B-D008-4678-B2B5-672A6CF2867E}" dt="2018-12-19T11:41:26.655" v="62" actId="20577"/>
        <pc:sldMkLst>
          <pc:docMk/>
          <pc:sldMk cId="3681341178" sldId="293"/>
        </pc:sldMkLst>
        <pc:spChg chg="mod">
          <ac:chgData name="Michiel Guilliams" userId="S::r0668515@ucll.be::3b68d87b-08db-4db8-9629-6c98f35f8b88" providerId="AD" clId="Web-{13FABA7B-D008-4678-B2B5-672A6CF2867E}" dt="2018-12-19T11:41:26.655" v="62" actId="20577"/>
          <ac:spMkLst>
            <pc:docMk/>
            <pc:sldMk cId="3681341178" sldId="293"/>
            <ac:spMk id="2" creationId="{8CB40226-7DB6-44A5-AE6B-F9023A099BE3}"/>
          </ac:spMkLst>
        </pc:spChg>
        <pc:spChg chg="mod">
          <ac:chgData name="Michiel Guilliams" userId="S::r0668515@ucll.be::3b68d87b-08db-4db8-9629-6c98f35f8b88" providerId="AD" clId="Web-{13FABA7B-D008-4678-B2B5-672A6CF2867E}" dt="2018-12-19T11:40:22.218" v="38" actId="20577"/>
          <ac:spMkLst>
            <pc:docMk/>
            <pc:sldMk cId="3681341178" sldId="293"/>
            <ac:spMk id="3" creationId="{DDA9D800-4296-41BF-B6D7-48AB2FDCB56C}"/>
          </ac:spMkLst>
        </pc:spChg>
      </pc:sldChg>
    </pc:docChg>
  </pc:docChgLst>
  <pc:docChgLst>
    <pc:chgData name="Nico Schelfhout" userId="fb39e4d4-e2c3-408a-9940-108b9242ff02" providerId="ADAL" clId="{CC90C7DD-CDCE-47BE-94F2-8AB54C79C127}"/>
    <pc:docChg chg="undo redo custSel addSld delSld modSld sldOrd">
      <pc:chgData name="Nico Schelfhout" userId="fb39e4d4-e2c3-408a-9940-108b9242ff02" providerId="ADAL" clId="{CC90C7DD-CDCE-47BE-94F2-8AB54C79C127}" dt="2018-12-19T20:36:38.191" v="613" actId="20577"/>
      <pc:docMkLst>
        <pc:docMk/>
      </pc:docMkLst>
      <pc:sldChg chg="modSp">
        <pc:chgData name="Nico Schelfhout" userId="fb39e4d4-e2c3-408a-9940-108b9242ff02" providerId="ADAL" clId="{CC90C7DD-CDCE-47BE-94F2-8AB54C79C127}" dt="2018-12-19T20:18:35.970" v="564" actId="207"/>
        <pc:sldMkLst>
          <pc:docMk/>
          <pc:sldMk cId="2574844404" sldId="289"/>
        </pc:sldMkLst>
        <pc:spChg chg="mod">
          <ac:chgData name="Nico Schelfhout" userId="fb39e4d4-e2c3-408a-9940-108b9242ff02" providerId="ADAL" clId="{CC90C7DD-CDCE-47BE-94F2-8AB54C79C127}" dt="2018-12-19T20:18:35.970" v="564" actId="207"/>
          <ac:spMkLst>
            <pc:docMk/>
            <pc:sldMk cId="2574844404" sldId="289"/>
            <ac:spMk id="4" creationId="{0BFB42E4-B72A-4AAF-B723-1DA29C772380}"/>
          </ac:spMkLst>
        </pc:spChg>
      </pc:sldChg>
      <pc:sldChg chg="modSp ord">
        <pc:chgData name="Nico Schelfhout" userId="fb39e4d4-e2c3-408a-9940-108b9242ff02" providerId="ADAL" clId="{CC90C7DD-CDCE-47BE-94F2-8AB54C79C127}" dt="2018-12-19T20:09:24.987" v="481" actId="207"/>
        <pc:sldMkLst>
          <pc:docMk/>
          <pc:sldMk cId="2945764842" sldId="290"/>
        </pc:sldMkLst>
        <pc:spChg chg="mod">
          <ac:chgData name="Nico Schelfhout" userId="fb39e4d4-e2c3-408a-9940-108b9242ff02" providerId="ADAL" clId="{CC90C7DD-CDCE-47BE-94F2-8AB54C79C127}" dt="2018-12-19T20:09:24.987" v="481" actId="207"/>
          <ac:spMkLst>
            <pc:docMk/>
            <pc:sldMk cId="2945764842" sldId="290"/>
            <ac:spMk id="4" creationId="{0BFB42E4-B72A-4AAF-B723-1DA29C772380}"/>
          </ac:spMkLst>
        </pc:spChg>
      </pc:sldChg>
      <pc:sldChg chg="modSp ord">
        <pc:chgData name="Nico Schelfhout" userId="fb39e4d4-e2c3-408a-9940-108b9242ff02" providerId="ADAL" clId="{CC90C7DD-CDCE-47BE-94F2-8AB54C79C127}" dt="2018-12-19T20:30:44.895" v="566" actId="207"/>
        <pc:sldMkLst>
          <pc:docMk/>
          <pc:sldMk cId="3233691991" sldId="292"/>
        </pc:sldMkLst>
        <pc:spChg chg="mod">
          <ac:chgData name="Nico Schelfhout" userId="fb39e4d4-e2c3-408a-9940-108b9242ff02" providerId="ADAL" clId="{CC90C7DD-CDCE-47BE-94F2-8AB54C79C127}" dt="2018-12-19T20:30:44.895" v="566" actId="207"/>
          <ac:spMkLst>
            <pc:docMk/>
            <pc:sldMk cId="3233691991" sldId="292"/>
            <ac:spMk id="4" creationId="{0BFB42E4-B72A-4AAF-B723-1DA29C772380}"/>
          </ac:spMkLst>
        </pc:spChg>
      </pc:sldChg>
      <pc:sldChg chg="addSp modSp add">
        <pc:chgData name="Nico Schelfhout" userId="fb39e4d4-e2c3-408a-9940-108b9242ff02" providerId="ADAL" clId="{CC90C7DD-CDCE-47BE-94F2-8AB54C79C127}" dt="2018-12-19T20:36:38.191" v="613" actId="20577"/>
        <pc:sldMkLst>
          <pc:docMk/>
          <pc:sldMk cId="3756552725" sldId="300"/>
        </pc:sldMkLst>
        <pc:spChg chg="mod">
          <ac:chgData name="Nico Schelfhout" userId="fb39e4d4-e2c3-408a-9940-108b9242ff02" providerId="ADAL" clId="{CC90C7DD-CDCE-47BE-94F2-8AB54C79C127}" dt="2018-12-19T20:36:38.191" v="613" actId="20577"/>
          <ac:spMkLst>
            <pc:docMk/>
            <pc:sldMk cId="3756552725" sldId="300"/>
            <ac:spMk id="3" creationId="{8E288123-58F6-45E5-8E2A-D26129576608}"/>
          </ac:spMkLst>
        </pc:spChg>
        <pc:picChg chg="add mod">
          <ac:chgData name="Nico Schelfhout" userId="fb39e4d4-e2c3-408a-9940-108b9242ff02" providerId="ADAL" clId="{CC90C7DD-CDCE-47BE-94F2-8AB54C79C127}" dt="2018-12-19T20:09:10.644" v="480" actId="1076"/>
          <ac:picMkLst>
            <pc:docMk/>
            <pc:sldMk cId="3756552725" sldId="300"/>
            <ac:picMk id="6" creationId="{9006A49A-FE10-447E-9E63-1920CBD2466F}"/>
          </ac:picMkLst>
        </pc:picChg>
      </pc:sldChg>
      <pc:sldChg chg="addSp modSp add">
        <pc:chgData name="Nico Schelfhout" userId="fb39e4d4-e2c3-408a-9940-108b9242ff02" providerId="ADAL" clId="{CC90C7DD-CDCE-47BE-94F2-8AB54C79C127}" dt="2018-12-19T20:20:27.893" v="565" actId="1076"/>
        <pc:sldMkLst>
          <pc:docMk/>
          <pc:sldMk cId="2186639160" sldId="304"/>
        </pc:sldMkLst>
        <pc:spChg chg="mod">
          <ac:chgData name="Nico Schelfhout" userId="fb39e4d4-e2c3-408a-9940-108b9242ff02" providerId="ADAL" clId="{CC90C7DD-CDCE-47BE-94F2-8AB54C79C127}" dt="2018-12-19T19:51:05.179" v="386" actId="20577"/>
          <ac:spMkLst>
            <pc:docMk/>
            <pc:sldMk cId="2186639160" sldId="304"/>
            <ac:spMk id="2" creationId="{53237311-9B75-49DC-A9D1-8E749A9A041B}"/>
          </ac:spMkLst>
        </pc:spChg>
        <pc:spChg chg="mod">
          <ac:chgData name="Nico Schelfhout" userId="fb39e4d4-e2c3-408a-9940-108b9242ff02" providerId="ADAL" clId="{CC90C7DD-CDCE-47BE-94F2-8AB54C79C127}" dt="2018-12-19T20:14:05.290" v="544" actId="20577"/>
          <ac:spMkLst>
            <pc:docMk/>
            <pc:sldMk cId="2186639160" sldId="304"/>
            <ac:spMk id="3" creationId="{8E288123-58F6-45E5-8E2A-D26129576608}"/>
          </ac:spMkLst>
        </pc:spChg>
        <pc:spChg chg="add mod">
          <ac:chgData name="Nico Schelfhout" userId="fb39e4d4-e2c3-408a-9940-108b9242ff02" providerId="ADAL" clId="{CC90C7DD-CDCE-47BE-94F2-8AB54C79C127}" dt="2018-12-19T19:21:56.546" v="85" actId="14100"/>
          <ac:spMkLst>
            <pc:docMk/>
            <pc:sldMk cId="2186639160" sldId="304"/>
            <ac:spMk id="4" creationId="{87F4C922-E5F3-4657-8269-0F6772AB42E6}"/>
          </ac:spMkLst>
        </pc:spChg>
        <pc:picChg chg="mod">
          <ac:chgData name="Nico Schelfhout" userId="fb39e4d4-e2c3-408a-9940-108b9242ff02" providerId="ADAL" clId="{CC90C7DD-CDCE-47BE-94F2-8AB54C79C127}" dt="2018-12-19T20:20:27.893" v="565" actId="1076"/>
          <ac:picMkLst>
            <pc:docMk/>
            <pc:sldMk cId="2186639160" sldId="304"/>
            <ac:picMk id="6" creationId="{9006A49A-FE10-447E-9E63-1920CBD2466F}"/>
          </ac:picMkLst>
        </pc:picChg>
        <pc:picChg chg="add mod">
          <ac:chgData name="Nico Schelfhout" userId="fb39e4d4-e2c3-408a-9940-108b9242ff02" providerId="ADAL" clId="{CC90C7DD-CDCE-47BE-94F2-8AB54C79C127}" dt="2018-12-19T20:13:47.671" v="522" actId="1076"/>
          <ac:picMkLst>
            <pc:docMk/>
            <pc:sldMk cId="2186639160" sldId="304"/>
            <ac:picMk id="8" creationId="{CF021ED6-8730-478A-B553-AB5576BC8621}"/>
          </ac:picMkLst>
        </pc:picChg>
      </pc:sldChg>
      <pc:sldChg chg="modSp add">
        <pc:chgData name="Nico Schelfhout" userId="fb39e4d4-e2c3-408a-9940-108b9242ff02" providerId="ADAL" clId="{CC90C7DD-CDCE-47BE-94F2-8AB54C79C127}" dt="2018-12-19T20:16:07.860" v="561" actId="20577"/>
        <pc:sldMkLst>
          <pc:docMk/>
          <pc:sldMk cId="1798661608" sldId="305"/>
        </pc:sldMkLst>
        <pc:spChg chg="mod">
          <ac:chgData name="Nico Schelfhout" userId="fb39e4d4-e2c3-408a-9940-108b9242ff02" providerId="ADAL" clId="{CC90C7DD-CDCE-47BE-94F2-8AB54C79C127}" dt="2018-12-19T19:51:48.653" v="408" actId="20577"/>
          <ac:spMkLst>
            <pc:docMk/>
            <pc:sldMk cId="1798661608" sldId="305"/>
            <ac:spMk id="2" creationId="{53237311-9B75-49DC-A9D1-8E749A9A041B}"/>
          </ac:spMkLst>
        </pc:spChg>
        <pc:spChg chg="mod">
          <ac:chgData name="Nico Schelfhout" userId="fb39e4d4-e2c3-408a-9940-108b9242ff02" providerId="ADAL" clId="{CC90C7DD-CDCE-47BE-94F2-8AB54C79C127}" dt="2018-12-19T20:16:07.860" v="561" actId="20577"/>
          <ac:spMkLst>
            <pc:docMk/>
            <pc:sldMk cId="1798661608" sldId="305"/>
            <ac:spMk id="3" creationId="{8E288123-58F6-45E5-8E2A-D26129576608}"/>
          </ac:spMkLst>
        </pc:spChg>
        <pc:spChg chg="mod">
          <ac:chgData name="Nico Schelfhout" userId="fb39e4d4-e2c3-408a-9940-108b9242ff02" providerId="ADAL" clId="{CC90C7DD-CDCE-47BE-94F2-8AB54C79C127}" dt="2018-12-19T19:41:41.818" v="149" actId="1076"/>
          <ac:spMkLst>
            <pc:docMk/>
            <pc:sldMk cId="1798661608" sldId="305"/>
            <ac:spMk id="4" creationId="{87F4C922-E5F3-4657-8269-0F6772AB42E6}"/>
          </ac:spMkLst>
        </pc:spChg>
      </pc:sldChg>
      <pc:sldChg chg="modSp add">
        <pc:chgData name="Nico Schelfhout" userId="fb39e4d4-e2c3-408a-9940-108b9242ff02" providerId="ADAL" clId="{CC90C7DD-CDCE-47BE-94F2-8AB54C79C127}" dt="2018-12-19T19:51:59.025" v="432" actId="20577"/>
        <pc:sldMkLst>
          <pc:docMk/>
          <pc:sldMk cId="3447855688" sldId="306"/>
        </pc:sldMkLst>
        <pc:spChg chg="mod">
          <ac:chgData name="Nico Schelfhout" userId="fb39e4d4-e2c3-408a-9940-108b9242ff02" providerId="ADAL" clId="{CC90C7DD-CDCE-47BE-94F2-8AB54C79C127}" dt="2018-12-19T19:51:59.025" v="432" actId="20577"/>
          <ac:spMkLst>
            <pc:docMk/>
            <pc:sldMk cId="3447855688" sldId="306"/>
            <ac:spMk id="2" creationId="{53237311-9B75-49DC-A9D1-8E749A9A041B}"/>
          </ac:spMkLst>
        </pc:spChg>
        <pc:spChg chg="mod">
          <ac:chgData name="Nico Schelfhout" userId="fb39e4d4-e2c3-408a-9940-108b9242ff02" providerId="ADAL" clId="{CC90C7DD-CDCE-47BE-94F2-8AB54C79C127}" dt="2018-12-19T19:43:46.932" v="301" actId="20577"/>
          <ac:spMkLst>
            <pc:docMk/>
            <pc:sldMk cId="3447855688" sldId="306"/>
            <ac:spMk id="3" creationId="{8E288123-58F6-45E5-8E2A-D26129576608}"/>
          </ac:spMkLst>
        </pc:spChg>
        <pc:spChg chg="mod">
          <ac:chgData name="Nico Schelfhout" userId="fb39e4d4-e2c3-408a-9940-108b9242ff02" providerId="ADAL" clId="{CC90C7DD-CDCE-47BE-94F2-8AB54C79C127}" dt="2018-12-19T19:43:20.661" v="238" actId="1076"/>
          <ac:spMkLst>
            <pc:docMk/>
            <pc:sldMk cId="3447855688" sldId="306"/>
            <ac:spMk id="4" creationId="{87F4C922-E5F3-4657-8269-0F6772AB42E6}"/>
          </ac:spMkLst>
        </pc:spChg>
        <pc:picChg chg="mod">
          <ac:chgData name="Nico Schelfhout" userId="fb39e4d4-e2c3-408a-9940-108b9242ff02" providerId="ADAL" clId="{CC90C7DD-CDCE-47BE-94F2-8AB54C79C127}" dt="2018-12-19T19:43:13.637" v="237" actId="1076"/>
          <ac:picMkLst>
            <pc:docMk/>
            <pc:sldMk cId="3447855688" sldId="306"/>
            <ac:picMk id="6" creationId="{9006A49A-FE10-447E-9E63-1920CBD2466F}"/>
          </ac:picMkLst>
        </pc:picChg>
      </pc:sldChg>
      <pc:sldChg chg="delSp modSp add">
        <pc:chgData name="Nico Schelfhout" userId="fb39e4d4-e2c3-408a-9940-108b9242ff02" providerId="ADAL" clId="{CC90C7DD-CDCE-47BE-94F2-8AB54C79C127}" dt="2018-12-19T20:18:13.451" v="563" actId="478"/>
        <pc:sldMkLst>
          <pc:docMk/>
          <pc:sldMk cId="1251941156" sldId="307"/>
        </pc:sldMkLst>
        <pc:spChg chg="mod">
          <ac:chgData name="Nico Schelfhout" userId="fb39e4d4-e2c3-408a-9940-108b9242ff02" providerId="ADAL" clId="{CC90C7DD-CDCE-47BE-94F2-8AB54C79C127}" dt="2018-12-19T19:52:06.247" v="448" actId="20577"/>
          <ac:spMkLst>
            <pc:docMk/>
            <pc:sldMk cId="1251941156" sldId="307"/>
            <ac:spMk id="2" creationId="{53237311-9B75-49DC-A9D1-8E749A9A041B}"/>
          </ac:spMkLst>
        </pc:spChg>
        <pc:spChg chg="mod">
          <ac:chgData name="Nico Schelfhout" userId="fb39e4d4-e2c3-408a-9940-108b9242ff02" providerId="ADAL" clId="{CC90C7DD-CDCE-47BE-94F2-8AB54C79C127}" dt="2018-12-19T19:45:07.018" v="359" actId="20577"/>
          <ac:spMkLst>
            <pc:docMk/>
            <pc:sldMk cId="1251941156" sldId="307"/>
            <ac:spMk id="3" creationId="{8E288123-58F6-45E5-8E2A-D26129576608}"/>
          </ac:spMkLst>
        </pc:spChg>
        <pc:spChg chg="del mod">
          <ac:chgData name="Nico Schelfhout" userId="fb39e4d4-e2c3-408a-9940-108b9242ff02" providerId="ADAL" clId="{CC90C7DD-CDCE-47BE-94F2-8AB54C79C127}" dt="2018-12-19T20:18:13.451" v="563" actId="478"/>
          <ac:spMkLst>
            <pc:docMk/>
            <pc:sldMk cId="1251941156" sldId="307"/>
            <ac:spMk id="4" creationId="{87F4C922-E5F3-4657-8269-0F6772AB42E6}"/>
          </ac:spMkLst>
        </pc:spChg>
      </pc:sldChg>
    </pc:docChg>
  </pc:docChgLst>
  <pc:docChgLst>
    <pc:chgData name="Kaan Akpinar" userId="S::r0577574@ucll.be::1d83c961-649a-44b7-8db9-1a75b3a599b8" providerId="AD" clId="Web-{88A0CDFD-270B-9DEE-A5C4-A01AAEEA2A74}"/>
    <pc:docChg chg="modSld">
      <pc:chgData name="Kaan Akpinar" userId="S::r0577574@ucll.be::1d83c961-649a-44b7-8db9-1a75b3a599b8" providerId="AD" clId="Web-{88A0CDFD-270B-9DEE-A5C4-A01AAEEA2A74}" dt="2019-01-11T06:08:55.809" v="6"/>
      <pc:docMkLst>
        <pc:docMk/>
      </pc:docMkLst>
      <pc:sldChg chg="addSp delSp modSp">
        <pc:chgData name="Kaan Akpinar" userId="S::r0577574@ucll.be::1d83c961-649a-44b7-8db9-1a75b3a599b8" providerId="AD" clId="Web-{88A0CDFD-270B-9DEE-A5C4-A01AAEEA2A74}" dt="2019-01-11T06:08:55.809" v="6"/>
        <pc:sldMkLst>
          <pc:docMk/>
          <pc:sldMk cId="3351439039" sldId="256"/>
        </pc:sldMkLst>
        <pc:spChg chg="add del mod">
          <ac:chgData name="Kaan Akpinar" userId="S::r0577574@ucll.be::1d83c961-649a-44b7-8db9-1a75b3a599b8" providerId="AD" clId="Web-{88A0CDFD-270B-9DEE-A5C4-A01AAEEA2A74}" dt="2019-01-11T06:08:27.794" v="3"/>
          <ac:spMkLst>
            <pc:docMk/>
            <pc:sldMk cId="3351439039" sldId="256"/>
            <ac:spMk id="4" creationId="{135A861D-DFBF-4912-B466-B2FAA635B040}"/>
          </ac:spMkLst>
        </pc:spChg>
        <pc:spChg chg="add del mod">
          <ac:chgData name="Kaan Akpinar" userId="S::r0577574@ucll.be::1d83c961-649a-44b7-8db9-1a75b3a599b8" providerId="AD" clId="Web-{88A0CDFD-270B-9DEE-A5C4-A01AAEEA2A74}" dt="2019-01-11T06:08:55.809" v="6"/>
          <ac:spMkLst>
            <pc:docMk/>
            <pc:sldMk cId="3351439039" sldId="256"/>
            <ac:spMk id="5" creationId="{E0CE0F1E-8607-4D6D-B649-86E2F327DE5A}"/>
          </ac:spMkLst>
        </pc:spChg>
      </pc:sldChg>
    </pc:docChg>
  </pc:docChgLst>
  <pc:docChgLst>
    <pc:chgData name="Yoeri op't Roodt" userId="6c65bba9-656f-4cac-9812-750d35b3e453" providerId="ADAL" clId="{DA5B1B81-B254-411A-8D1F-E1C670484669}"/>
    <pc:docChg chg="undo custSel addSld delSld modSld sldOrd">
      <pc:chgData name="Yoeri op't Roodt" userId="6c65bba9-656f-4cac-9812-750d35b3e453" providerId="ADAL" clId="{DA5B1B81-B254-411A-8D1F-E1C670484669}" dt="2018-12-19T14:03:38.167" v="1933" actId="207"/>
      <pc:docMkLst>
        <pc:docMk/>
      </pc:docMkLst>
      <pc:sldChg chg="addSp delSp modSp">
        <pc:chgData name="Yoeri op't Roodt" userId="6c65bba9-656f-4cac-9812-750d35b3e453" providerId="ADAL" clId="{DA5B1B81-B254-411A-8D1F-E1C670484669}" dt="2018-12-18T21:02:27.722" v="66" actId="1036"/>
        <pc:sldMkLst>
          <pc:docMk/>
          <pc:sldMk cId="3351439039" sldId="256"/>
        </pc:sldMkLst>
        <pc:spChg chg="mod">
          <ac:chgData name="Yoeri op't Roodt" userId="6c65bba9-656f-4cac-9812-750d35b3e453" providerId="ADAL" clId="{DA5B1B81-B254-411A-8D1F-E1C670484669}" dt="2018-12-18T21:02:07.448" v="40" actId="1035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Yoeri op't Roodt" userId="6c65bba9-656f-4cac-9812-750d35b3e453" providerId="ADAL" clId="{DA5B1B81-B254-411A-8D1F-E1C670484669}" dt="2018-12-18T21:02:27.722" v="66" actId="1036"/>
          <ac:spMkLst>
            <pc:docMk/>
            <pc:sldMk cId="3351439039" sldId="256"/>
            <ac:spMk id="3" creationId="{00000000-0000-0000-0000-000000000000}"/>
          </ac:spMkLst>
        </pc:spChg>
        <pc:picChg chg="add del mod modCrop">
          <ac:chgData name="Yoeri op't Roodt" userId="6c65bba9-656f-4cac-9812-750d35b3e453" providerId="ADAL" clId="{DA5B1B81-B254-411A-8D1F-E1C670484669}" dt="2018-12-18T21:01:27.771" v="7" actId="478"/>
          <ac:picMkLst>
            <pc:docMk/>
            <pc:sldMk cId="3351439039" sldId="256"/>
            <ac:picMk id="5" creationId="{FE70379D-9816-423E-AFC2-7637D5B9A998}"/>
          </ac:picMkLst>
        </pc:picChg>
      </pc:sldChg>
      <pc:sldChg chg="modSp">
        <pc:chgData name="Yoeri op't Roodt" userId="6c65bba9-656f-4cac-9812-750d35b3e453" providerId="ADAL" clId="{DA5B1B81-B254-411A-8D1F-E1C670484669}" dt="2018-12-19T11:32:46.841" v="1924" actId="207"/>
        <pc:sldMkLst>
          <pc:docMk/>
          <pc:sldMk cId="2365880328" sldId="257"/>
        </pc:sldMkLst>
        <pc:spChg chg="mod">
          <ac:chgData name="Yoeri op't Roodt" userId="6c65bba9-656f-4cac-9812-750d35b3e453" providerId="ADAL" clId="{DA5B1B81-B254-411A-8D1F-E1C670484669}" dt="2018-12-19T11:32:46.841" v="1924" actId="207"/>
          <ac:spMkLst>
            <pc:docMk/>
            <pc:sldMk cId="2365880328" sldId="257"/>
            <ac:spMk id="3" creationId="{DDA9D800-4296-41BF-B6D7-48AB2FDCB56C}"/>
          </ac:spMkLst>
        </pc:spChg>
      </pc:sldChg>
      <pc:sldChg chg="addSp delSp modSp">
        <pc:chgData name="Yoeri op't Roodt" userId="6c65bba9-656f-4cac-9812-750d35b3e453" providerId="ADAL" clId="{DA5B1B81-B254-411A-8D1F-E1C670484669}" dt="2018-12-19T08:45:38.367" v="1889" actId="478"/>
        <pc:sldMkLst>
          <pc:docMk/>
          <pc:sldMk cId="1804684856" sldId="261"/>
        </pc:sldMkLst>
        <pc:spChg chg="mod">
          <ac:chgData name="Yoeri op't Roodt" userId="6c65bba9-656f-4cac-9812-750d35b3e453" providerId="ADAL" clId="{DA5B1B81-B254-411A-8D1F-E1C670484669}" dt="2018-12-18T21:35:59.127" v="1546" actId="20577"/>
          <ac:spMkLst>
            <pc:docMk/>
            <pc:sldMk cId="1804684856" sldId="261"/>
            <ac:spMk id="3" creationId="{DDA9D800-4296-41BF-B6D7-48AB2FDCB56C}"/>
          </ac:spMkLst>
        </pc:spChg>
        <pc:spChg chg="add del mod">
          <ac:chgData name="Yoeri op't Roodt" userId="6c65bba9-656f-4cac-9812-750d35b3e453" providerId="ADAL" clId="{DA5B1B81-B254-411A-8D1F-E1C670484669}" dt="2018-12-19T08:45:38.367" v="1889" actId="478"/>
          <ac:spMkLst>
            <pc:docMk/>
            <pc:sldMk cId="1804684856" sldId="261"/>
            <ac:spMk id="4" creationId="{44EA7DFC-7093-4EC2-B916-F62697A4886B}"/>
          </ac:spMkLst>
        </pc:spChg>
      </pc:sldChg>
      <pc:sldChg chg="addSp modSp add">
        <pc:chgData name="Yoeri op't Roodt" userId="6c65bba9-656f-4cac-9812-750d35b3e453" providerId="ADAL" clId="{DA5B1B81-B254-411A-8D1F-E1C670484669}" dt="2018-12-19T11:29:25.269" v="1913" actId="207"/>
        <pc:sldMkLst>
          <pc:docMk/>
          <pc:sldMk cId="1483732376" sldId="266"/>
        </pc:sldMkLst>
        <pc:spChg chg="mod">
          <ac:chgData name="Yoeri op't Roodt" userId="6c65bba9-656f-4cac-9812-750d35b3e453" providerId="ADAL" clId="{DA5B1B81-B254-411A-8D1F-E1C670484669}" dt="2018-12-18T21:06:19.758" v="193" actId="20577"/>
          <ac:spMkLst>
            <pc:docMk/>
            <pc:sldMk cId="1483732376" sldId="266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9T11:29:25.269" v="1913" actId="207"/>
          <ac:spMkLst>
            <pc:docMk/>
            <pc:sldMk cId="1483732376" sldId="266"/>
            <ac:spMk id="3" creationId="{DDA9D800-4296-41BF-B6D7-48AB2FDCB56C}"/>
          </ac:spMkLst>
        </pc:spChg>
        <pc:spChg chg="add mod">
          <ac:chgData name="Yoeri op't Roodt" userId="6c65bba9-656f-4cac-9812-750d35b3e453" providerId="ADAL" clId="{DA5B1B81-B254-411A-8D1F-E1C670484669}" dt="2018-12-18T21:17:18.086" v="609" actId="20577"/>
          <ac:spMkLst>
            <pc:docMk/>
            <pc:sldMk cId="1483732376" sldId="266"/>
            <ac:spMk id="5" creationId="{E78A37E3-D4AA-4A6A-B988-F0302778ED8E}"/>
          </ac:spMkLst>
        </pc:spChg>
      </pc:sldChg>
      <pc:sldChg chg="addSp modSp add">
        <pc:chgData name="Yoeri op't Roodt" userId="6c65bba9-656f-4cac-9812-750d35b3e453" providerId="ADAL" clId="{DA5B1B81-B254-411A-8D1F-E1C670484669}" dt="2018-12-18T21:16:49.866" v="578" actId="20577"/>
        <pc:sldMkLst>
          <pc:docMk/>
          <pc:sldMk cId="298401505" sldId="267"/>
        </pc:sldMkLst>
        <pc:spChg chg="mod">
          <ac:chgData name="Yoeri op't Roodt" userId="6c65bba9-656f-4cac-9812-750d35b3e453" providerId="ADAL" clId="{DA5B1B81-B254-411A-8D1F-E1C670484669}" dt="2018-12-18T21:07:48.688" v="272" actId="20577"/>
          <ac:spMkLst>
            <pc:docMk/>
            <pc:sldMk cId="298401505" sldId="267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07:57.508" v="278" actId="20577"/>
          <ac:spMkLst>
            <pc:docMk/>
            <pc:sldMk cId="298401505" sldId="267"/>
            <ac:spMk id="3" creationId="{DDA9D800-4296-41BF-B6D7-48AB2FDCB56C}"/>
          </ac:spMkLst>
        </pc:spChg>
        <pc:spChg chg="add mod">
          <ac:chgData name="Yoeri op't Roodt" userId="6c65bba9-656f-4cac-9812-750d35b3e453" providerId="ADAL" clId="{DA5B1B81-B254-411A-8D1F-E1C670484669}" dt="2018-12-18T21:16:49.866" v="578" actId="20577"/>
          <ac:spMkLst>
            <pc:docMk/>
            <pc:sldMk cId="298401505" sldId="267"/>
            <ac:spMk id="5" creationId="{A2024530-4DF6-4A6B-BF0B-C5AD1CD01986}"/>
          </ac:spMkLst>
        </pc:spChg>
      </pc:sldChg>
      <pc:sldChg chg="addSp modSp add">
        <pc:chgData name="Yoeri op't Roodt" userId="6c65bba9-656f-4cac-9812-750d35b3e453" providerId="ADAL" clId="{DA5B1B81-B254-411A-8D1F-E1C670484669}" dt="2018-12-18T21:20:44.556" v="726" actId="20577"/>
        <pc:sldMkLst>
          <pc:docMk/>
          <pc:sldMk cId="1294472738" sldId="268"/>
        </pc:sldMkLst>
        <pc:spChg chg="mod">
          <ac:chgData name="Yoeri op't Roodt" userId="6c65bba9-656f-4cac-9812-750d35b3e453" providerId="ADAL" clId="{DA5B1B81-B254-411A-8D1F-E1C670484669}" dt="2018-12-18T21:09:12.277" v="285" actId="20577"/>
          <ac:spMkLst>
            <pc:docMk/>
            <pc:sldMk cId="1294472738" sldId="268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09:54.068" v="340" actId="20577"/>
          <ac:spMkLst>
            <pc:docMk/>
            <pc:sldMk cId="1294472738" sldId="268"/>
            <ac:spMk id="3" creationId="{DDA9D800-4296-41BF-B6D7-48AB2FDCB56C}"/>
          </ac:spMkLst>
        </pc:spChg>
        <pc:spChg chg="add mod">
          <ac:chgData name="Yoeri op't Roodt" userId="6c65bba9-656f-4cac-9812-750d35b3e453" providerId="ADAL" clId="{DA5B1B81-B254-411A-8D1F-E1C670484669}" dt="2018-12-18T21:20:44.556" v="726" actId="20577"/>
          <ac:spMkLst>
            <pc:docMk/>
            <pc:sldMk cId="1294472738" sldId="268"/>
            <ac:spMk id="5" creationId="{C7C99D38-03E8-4A50-BEBB-070AC7A9969A}"/>
          </ac:spMkLst>
        </pc:spChg>
      </pc:sldChg>
      <pc:sldChg chg="modSp add">
        <pc:chgData name="Yoeri op't Roodt" userId="6c65bba9-656f-4cac-9812-750d35b3e453" providerId="ADAL" clId="{DA5B1B81-B254-411A-8D1F-E1C670484669}" dt="2018-12-18T21:22:16.684" v="771" actId="5793"/>
        <pc:sldMkLst>
          <pc:docMk/>
          <pc:sldMk cId="988441292" sldId="269"/>
        </pc:sldMkLst>
        <pc:spChg chg="mod">
          <ac:chgData name="Yoeri op't Roodt" userId="6c65bba9-656f-4cac-9812-750d35b3e453" providerId="ADAL" clId="{DA5B1B81-B254-411A-8D1F-E1C670484669}" dt="2018-12-18T21:17:33.379" v="614" actId="20577"/>
          <ac:spMkLst>
            <pc:docMk/>
            <pc:sldMk cId="988441292" sldId="269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22:16.684" v="771" actId="5793"/>
          <ac:spMkLst>
            <pc:docMk/>
            <pc:sldMk cId="988441292" sldId="269"/>
            <ac:spMk id="3" creationId="{DDA9D800-4296-41BF-B6D7-48AB2FDCB56C}"/>
          </ac:spMkLst>
        </pc:spChg>
        <pc:spChg chg="mod">
          <ac:chgData name="Yoeri op't Roodt" userId="6c65bba9-656f-4cac-9812-750d35b3e453" providerId="ADAL" clId="{DA5B1B81-B254-411A-8D1F-E1C670484669}" dt="2018-12-18T21:17:43.780" v="623" actId="20577"/>
          <ac:spMkLst>
            <pc:docMk/>
            <pc:sldMk cId="988441292" sldId="269"/>
            <ac:spMk id="5" creationId="{E78A37E3-D4AA-4A6A-B988-F0302778ED8E}"/>
          </ac:spMkLst>
        </pc:spChg>
      </pc:sldChg>
      <pc:sldChg chg="modSp add">
        <pc:chgData name="Yoeri op't Roodt" userId="6c65bba9-656f-4cac-9812-750d35b3e453" providerId="ADAL" clId="{DA5B1B81-B254-411A-8D1F-E1C670484669}" dt="2018-12-18T21:22:49.449" v="853" actId="5793"/>
        <pc:sldMkLst>
          <pc:docMk/>
          <pc:sldMk cId="633125504" sldId="270"/>
        </pc:sldMkLst>
        <pc:spChg chg="mod">
          <ac:chgData name="Yoeri op't Roodt" userId="6c65bba9-656f-4cac-9812-750d35b3e453" providerId="ADAL" clId="{DA5B1B81-B254-411A-8D1F-E1C670484669}" dt="2018-12-18T21:18:44.125" v="683" actId="20577"/>
          <ac:spMkLst>
            <pc:docMk/>
            <pc:sldMk cId="633125504" sldId="270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22:49.449" v="853" actId="5793"/>
          <ac:spMkLst>
            <pc:docMk/>
            <pc:sldMk cId="633125504" sldId="270"/>
            <ac:spMk id="3" creationId="{DDA9D800-4296-41BF-B6D7-48AB2FDCB56C}"/>
          </ac:spMkLst>
        </pc:spChg>
      </pc:sldChg>
      <pc:sldChg chg="modSp add">
        <pc:chgData name="Yoeri op't Roodt" userId="6c65bba9-656f-4cac-9812-750d35b3e453" providerId="ADAL" clId="{DA5B1B81-B254-411A-8D1F-E1C670484669}" dt="2018-12-18T21:23:41.216" v="955" actId="20577"/>
        <pc:sldMkLst>
          <pc:docMk/>
          <pc:sldMk cId="906402334" sldId="271"/>
        </pc:sldMkLst>
        <pc:spChg chg="mod">
          <ac:chgData name="Yoeri op't Roodt" userId="6c65bba9-656f-4cac-9812-750d35b3e453" providerId="ADAL" clId="{DA5B1B81-B254-411A-8D1F-E1C670484669}" dt="2018-12-18T21:18:53.456" v="687" actId="20577"/>
          <ac:spMkLst>
            <pc:docMk/>
            <pc:sldMk cId="906402334" sldId="271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23:41.216" v="955" actId="20577"/>
          <ac:spMkLst>
            <pc:docMk/>
            <pc:sldMk cId="906402334" sldId="271"/>
            <ac:spMk id="3" creationId="{DDA9D800-4296-41BF-B6D7-48AB2FDCB56C}"/>
          </ac:spMkLst>
        </pc:spChg>
      </pc:sldChg>
      <pc:sldChg chg="modSp add">
        <pc:chgData name="Yoeri op't Roodt" userId="6c65bba9-656f-4cac-9812-750d35b3e453" providerId="ADAL" clId="{DA5B1B81-B254-411A-8D1F-E1C670484669}" dt="2018-12-18T21:25:26.165" v="1107" actId="5793"/>
        <pc:sldMkLst>
          <pc:docMk/>
          <pc:sldMk cId="1330881258" sldId="272"/>
        </pc:sldMkLst>
        <pc:spChg chg="mod">
          <ac:chgData name="Yoeri op't Roodt" userId="6c65bba9-656f-4cac-9812-750d35b3e453" providerId="ADAL" clId="{DA5B1B81-B254-411A-8D1F-E1C670484669}" dt="2018-12-18T21:19:11.606" v="699" actId="20577"/>
          <ac:spMkLst>
            <pc:docMk/>
            <pc:sldMk cId="1330881258" sldId="272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25:26.165" v="1107" actId="5793"/>
          <ac:spMkLst>
            <pc:docMk/>
            <pc:sldMk cId="1330881258" sldId="272"/>
            <ac:spMk id="3" creationId="{DDA9D800-4296-41BF-B6D7-48AB2FDCB56C}"/>
          </ac:spMkLst>
        </pc:spChg>
      </pc:sldChg>
      <pc:sldChg chg="modSp add ord">
        <pc:chgData name="Yoeri op't Roodt" userId="6c65bba9-656f-4cac-9812-750d35b3e453" providerId="ADAL" clId="{DA5B1B81-B254-411A-8D1F-E1C670484669}" dt="2018-12-19T14:03:38.167" v="1933" actId="207"/>
        <pc:sldMkLst>
          <pc:docMk/>
          <pc:sldMk cId="3530897917" sldId="273"/>
        </pc:sldMkLst>
        <pc:spChg chg="mod">
          <ac:chgData name="Yoeri op't Roodt" userId="6c65bba9-656f-4cac-9812-750d35b3e453" providerId="ADAL" clId="{DA5B1B81-B254-411A-8D1F-E1C670484669}" dt="2018-12-18T21:19:18.808" v="709" actId="20577"/>
          <ac:spMkLst>
            <pc:docMk/>
            <pc:sldMk cId="3530897917" sldId="273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30:23.328" v="1324" actId="20577"/>
          <ac:spMkLst>
            <pc:docMk/>
            <pc:sldMk cId="3530897917" sldId="273"/>
            <ac:spMk id="3" creationId="{DDA9D800-4296-41BF-B6D7-48AB2FDCB56C}"/>
          </ac:spMkLst>
        </pc:spChg>
        <pc:spChg chg="mod">
          <ac:chgData name="Yoeri op't Roodt" userId="6c65bba9-656f-4cac-9812-750d35b3e453" providerId="ADAL" clId="{DA5B1B81-B254-411A-8D1F-E1C670484669}" dt="2018-12-19T14:03:38.167" v="1933" actId="207"/>
          <ac:spMkLst>
            <pc:docMk/>
            <pc:sldMk cId="3530897917" sldId="273"/>
            <ac:spMk id="6" creationId="{E023B60D-2CB5-4902-BE2B-64AF181ABBE5}"/>
          </ac:spMkLst>
        </pc:spChg>
      </pc:sldChg>
      <pc:sldChg chg="modSp add">
        <pc:chgData name="Yoeri op't Roodt" userId="6c65bba9-656f-4cac-9812-750d35b3e453" providerId="ADAL" clId="{DA5B1B81-B254-411A-8D1F-E1C670484669}" dt="2018-12-18T21:31:55.793" v="1375" actId="5793"/>
        <pc:sldMkLst>
          <pc:docMk/>
          <pc:sldMk cId="3763807133" sldId="275"/>
        </pc:sldMkLst>
        <pc:spChg chg="mod">
          <ac:chgData name="Yoeri op't Roodt" userId="6c65bba9-656f-4cac-9812-750d35b3e453" providerId="ADAL" clId="{DA5B1B81-B254-411A-8D1F-E1C670484669}" dt="2018-12-18T21:31:35.126" v="1340" actId="20577"/>
          <ac:spMkLst>
            <pc:docMk/>
            <pc:sldMk cId="3763807133" sldId="275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31:55.793" v="1375" actId="5793"/>
          <ac:spMkLst>
            <pc:docMk/>
            <pc:sldMk cId="3763807133" sldId="275"/>
            <ac:spMk id="3" creationId="{DDA9D800-4296-41BF-B6D7-48AB2FDCB56C}"/>
          </ac:spMkLst>
        </pc:spChg>
        <pc:spChg chg="mod">
          <ac:chgData name="Yoeri op't Roodt" userId="6c65bba9-656f-4cac-9812-750d35b3e453" providerId="ADAL" clId="{DA5B1B81-B254-411A-8D1F-E1C670484669}" dt="2018-12-18T21:31:28.378" v="1333" actId="20577"/>
          <ac:spMkLst>
            <pc:docMk/>
            <pc:sldMk cId="3763807133" sldId="275"/>
            <ac:spMk id="5" creationId="{C7C99D38-03E8-4A50-BEBB-070AC7A9969A}"/>
          </ac:spMkLst>
        </pc:spChg>
      </pc:sldChg>
      <pc:sldChg chg="modSp add">
        <pc:chgData name="Yoeri op't Roodt" userId="6c65bba9-656f-4cac-9812-750d35b3e453" providerId="ADAL" clId="{DA5B1B81-B254-411A-8D1F-E1C670484669}" dt="2018-12-18T21:33:04.450" v="1425" actId="20577"/>
        <pc:sldMkLst>
          <pc:docMk/>
          <pc:sldMk cId="3475782309" sldId="276"/>
        </pc:sldMkLst>
        <pc:spChg chg="mod">
          <ac:chgData name="Yoeri op't Roodt" userId="6c65bba9-656f-4cac-9812-750d35b3e453" providerId="ADAL" clId="{DA5B1B81-B254-411A-8D1F-E1C670484669}" dt="2018-12-18T21:32:11.453" v="1383" actId="20577"/>
          <ac:spMkLst>
            <pc:docMk/>
            <pc:sldMk cId="3475782309" sldId="276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33:04.450" v="1425" actId="20577"/>
          <ac:spMkLst>
            <pc:docMk/>
            <pc:sldMk cId="3475782309" sldId="276"/>
            <ac:spMk id="3" creationId="{DDA9D800-4296-41BF-B6D7-48AB2FDCB56C}"/>
          </ac:spMkLst>
        </pc:spChg>
      </pc:sldChg>
      <pc:sldChg chg="modSp add">
        <pc:chgData name="Yoeri op't Roodt" userId="6c65bba9-656f-4cac-9812-750d35b3e453" providerId="ADAL" clId="{DA5B1B81-B254-411A-8D1F-E1C670484669}" dt="2018-12-18T21:33:55.442" v="1480" actId="20577"/>
        <pc:sldMkLst>
          <pc:docMk/>
          <pc:sldMk cId="1363985092" sldId="277"/>
        </pc:sldMkLst>
        <pc:spChg chg="mod">
          <ac:chgData name="Yoeri op't Roodt" userId="6c65bba9-656f-4cac-9812-750d35b3e453" providerId="ADAL" clId="{DA5B1B81-B254-411A-8D1F-E1C670484669}" dt="2018-12-18T21:33:20.938" v="1434" actId="20577"/>
          <ac:spMkLst>
            <pc:docMk/>
            <pc:sldMk cId="1363985092" sldId="277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33:55.442" v="1480" actId="20577"/>
          <ac:spMkLst>
            <pc:docMk/>
            <pc:sldMk cId="1363985092" sldId="277"/>
            <ac:spMk id="3" creationId="{DDA9D800-4296-41BF-B6D7-48AB2FDCB56C}"/>
          </ac:spMkLst>
        </pc:spChg>
      </pc:sldChg>
      <pc:sldChg chg="modSp add">
        <pc:chgData name="Yoeri op't Roodt" userId="6c65bba9-656f-4cac-9812-750d35b3e453" providerId="ADAL" clId="{DA5B1B81-B254-411A-8D1F-E1C670484669}" dt="2018-12-18T21:34:34.925" v="1505" actId="20577"/>
        <pc:sldMkLst>
          <pc:docMk/>
          <pc:sldMk cId="770607120" sldId="278"/>
        </pc:sldMkLst>
        <pc:spChg chg="mod">
          <ac:chgData name="Yoeri op't Roodt" userId="6c65bba9-656f-4cac-9812-750d35b3e453" providerId="ADAL" clId="{DA5B1B81-B254-411A-8D1F-E1C670484669}" dt="2018-12-18T21:34:19.630" v="1485" actId="20577"/>
          <ac:spMkLst>
            <pc:docMk/>
            <pc:sldMk cId="770607120" sldId="278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34:34.925" v="1505" actId="20577"/>
          <ac:spMkLst>
            <pc:docMk/>
            <pc:sldMk cId="770607120" sldId="278"/>
            <ac:spMk id="3" creationId="{DDA9D800-4296-41BF-B6D7-48AB2FDCB56C}"/>
          </ac:spMkLst>
        </pc:spChg>
      </pc:sldChg>
      <pc:sldChg chg="modSp add">
        <pc:chgData name="Yoeri op't Roodt" userId="6c65bba9-656f-4cac-9812-750d35b3e453" providerId="ADAL" clId="{DA5B1B81-B254-411A-8D1F-E1C670484669}" dt="2018-12-18T21:35:11.381" v="1538" actId="6549"/>
        <pc:sldMkLst>
          <pc:docMk/>
          <pc:sldMk cId="65550188" sldId="280"/>
        </pc:sldMkLst>
        <pc:spChg chg="mod">
          <ac:chgData name="Yoeri op't Roodt" userId="6c65bba9-656f-4cac-9812-750d35b3e453" providerId="ADAL" clId="{DA5B1B81-B254-411A-8D1F-E1C670484669}" dt="2018-12-18T21:35:04.549" v="1535" actId="20577"/>
          <ac:spMkLst>
            <pc:docMk/>
            <pc:sldMk cId="65550188" sldId="280"/>
            <ac:spMk id="2" creationId="{8CB40226-7DB6-44A5-AE6B-F9023A099BE3}"/>
          </ac:spMkLst>
        </pc:spChg>
        <pc:spChg chg="mod">
          <ac:chgData name="Yoeri op't Roodt" userId="6c65bba9-656f-4cac-9812-750d35b3e453" providerId="ADAL" clId="{DA5B1B81-B254-411A-8D1F-E1C670484669}" dt="2018-12-18T21:35:11.381" v="1538" actId="6549"/>
          <ac:spMkLst>
            <pc:docMk/>
            <pc:sldMk cId="65550188" sldId="280"/>
            <ac:spMk id="3" creationId="{DDA9D800-4296-41BF-B6D7-48AB2FDCB56C}"/>
          </ac:spMkLst>
        </pc:spChg>
      </pc:sldChg>
      <pc:sldChg chg="addSp modSp add">
        <pc:chgData name="Yoeri op't Roodt" userId="6c65bba9-656f-4cac-9812-750d35b3e453" providerId="ADAL" clId="{DA5B1B81-B254-411A-8D1F-E1C670484669}" dt="2018-12-18T21:38:32.008" v="1593" actId="6549"/>
        <pc:sldMkLst>
          <pc:docMk/>
          <pc:sldMk cId="4292938333" sldId="284"/>
        </pc:sldMkLst>
        <pc:spChg chg="add mod">
          <ac:chgData name="Yoeri op't Roodt" userId="6c65bba9-656f-4cac-9812-750d35b3e453" providerId="ADAL" clId="{DA5B1B81-B254-411A-8D1F-E1C670484669}" dt="2018-12-18T21:38:32.008" v="1593" actId="6549"/>
          <ac:spMkLst>
            <pc:docMk/>
            <pc:sldMk cId="4292938333" sldId="284"/>
            <ac:spMk id="6" creationId="{3CA96477-3755-41EF-BD46-5ED5BBDEC328}"/>
          </ac:spMkLst>
        </pc:spChg>
      </pc:sldChg>
      <pc:sldChg chg="modSp add">
        <pc:chgData name="Yoeri op't Roodt" userId="6c65bba9-656f-4cac-9812-750d35b3e453" providerId="ADAL" clId="{DA5B1B81-B254-411A-8D1F-E1C670484669}" dt="2018-12-19T11:33:47.428" v="1930" actId="207"/>
        <pc:sldMkLst>
          <pc:docMk/>
          <pc:sldMk cId="2574844404" sldId="289"/>
        </pc:sldMkLst>
        <pc:spChg chg="mod">
          <ac:chgData name="Yoeri op't Roodt" userId="6c65bba9-656f-4cac-9812-750d35b3e453" providerId="ADAL" clId="{DA5B1B81-B254-411A-8D1F-E1C670484669}" dt="2018-12-19T11:33:47.428" v="1930" actId="207"/>
          <ac:spMkLst>
            <pc:docMk/>
            <pc:sldMk cId="2574844404" sldId="289"/>
            <ac:spMk id="3" creationId="{DDA9D800-4296-41BF-B6D7-48AB2FDCB56C}"/>
          </ac:spMkLst>
        </pc:spChg>
      </pc:sldChg>
    </pc:docChg>
  </pc:docChgLst>
  <pc:docChgLst>
    <pc:chgData name="Michiel Guilliams" userId="3b68d87b-08db-4db8-9629-6c98f35f8b88" providerId="ADAL" clId="{803827AD-0838-499B-84B1-26CF5642FF91}"/>
    <pc:docChg chg="undo custSel addSld modSld">
      <pc:chgData name="Michiel Guilliams" userId="3b68d87b-08db-4db8-9629-6c98f35f8b88" providerId="ADAL" clId="{803827AD-0838-499B-84B1-26CF5642FF91}" dt="2019-01-10T22:01:51.208" v="506" actId="12"/>
      <pc:docMkLst>
        <pc:docMk/>
      </pc:docMkLst>
      <pc:sldChg chg="modSp">
        <pc:chgData name="Michiel Guilliams" userId="3b68d87b-08db-4db8-9629-6c98f35f8b88" providerId="ADAL" clId="{803827AD-0838-499B-84B1-26CF5642FF91}" dt="2019-01-10T20:35:51.291" v="266" actId="20577"/>
        <pc:sldMkLst>
          <pc:docMk/>
          <pc:sldMk cId="3351439039" sldId="256"/>
        </pc:sldMkLst>
        <pc:spChg chg="mod">
          <ac:chgData name="Michiel Guilliams" userId="3b68d87b-08db-4db8-9629-6c98f35f8b88" providerId="ADAL" clId="{803827AD-0838-499B-84B1-26CF5642FF91}" dt="2019-01-10T20:35:51.291" v="266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">
        <pc:chgData name="Michiel Guilliams" userId="3b68d87b-08db-4db8-9629-6c98f35f8b88" providerId="ADAL" clId="{803827AD-0838-499B-84B1-26CF5642FF91}" dt="2019-01-10T20:36:23.116" v="267" actId="313"/>
        <pc:sldMkLst>
          <pc:docMk/>
          <pc:sldMk cId="1804684856" sldId="261"/>
        </pc:sldMkLst>
        <pc:spChg chg="mod">
          <ac:chgData name="Michiel Guilliams" userId="3b68d87b-08db-4db8-9629-6c98f35f8b88" providerId="ADAL" clId="{803827AD-0838-499B-84B1-26CF5642FF91}" dt="2019-01-10T20:36:23.116" v="267" actId="313"/>
          <ac:spMkLst>
            <pc:docMk/>
            <pc:sldMk cId="1804684856" sldId="261"/>
            <ac:spMk id="3" creationId="{DDA9D800-4296-41BF-B6D7-48AB2FDCB56C}"/>
          </ac:spMkLst>
        </pc:spChg>
      </pc:sldChg>
      <pc:sldChg chg="addSp modSp">
        <pc:chgData name="Michiel Guilliams" userId="3b68d87b-08db-4db8-9629-6c98f35f8b88" providerId="ADAL" clId="{803827AD-0838-499B-84B1-26CF5642FF91}" dt="2019-01-10T22:01:51.208" v="506" actId="12"/>
        <pc:sldMkLst>
          <pc:docMk/>
          <pc:sldMk cId="36742395" sldId="263"/>
        </pc:sldMkLst>
        <pc:spChg chg="mod">
          <ac:chgData name="Michiel Guilliams" userId="3b68d87b-08db-4db8-9629-6c98f35f8b88" providerId="ADAL" clId="{803827AD-0838-499B-84B1-26CF5642FF91}" dt="2019-01-10T22:01:51.208" v="506" actId="12"/>
          <ac:spMkLst>
            <pc:docMk/>
            <pc:sldMk cId="36742395" sldId="263"/>
            <ac:spMk id="3" creationId="{F88591BD-D82A-4150-8092-3397FA7A22A9}"/>
          </ac:spMkLst>
        </pc:spChg>
        <pc:spChg chg="mod">
          <ac:chgData name="Michiel Guilliams" userId="3b68d87b-08db-4db8-9629-6c98f35f8b88" providerId="ADAL" clId="{803827AD-0838-499B-84B1-26CF5642FF91}" dt="2018-12-19T13:15:18.776" v="0" actId="207"/>
          <ac:spMkLst>
            <pc:docMk/>
            <pc:sldMk cId="36742395" sldId="263"/>
            <ac:spMk id="5" creationId="{6A60D8ED-6237-4F05-95F6-7218EA0EC4D3}"/>
          </ac:spMkLst>
        </pc:spChg>
        <pc:picChg chg="add mod">
          <ac:chgData name="Michiel Guilliams" userId="3b68d87b-08db-4db8-9629-6c98f35f8b88" providerId="ADAL" clId="{803827AD-0838-499B-84B1-26CF5642FF91}" dt="2019-01-10T21:50:02.855" v="452" actId="14100"/>
          <ac:picMkLst>
            <pc:docMk/>
            <pc:sldMk cId="36742395" sldId="263"/>
            <ac:picMk id="4098" creationId="{039F61EE-8760-4D90-820B-F55E312DBEBC}"/>
          </ac:picMkLst>
        </pc:picChg>
      </pc:sldChg>
      <pc:sldChg chg="addSp modSp">
        <pc:chgData name="Michiel Guilliams" userId="3b68d87b-08db-4db8-9629-6c98f35f8b88" providerId="ADAL" clId="{803827AD-0838-499B-84B1-26CF5642FF91}" dt="2019-01-10T21:49:30.358" v="450" actId="1076"/>
        <pc:sldMkLst>
          <pc:docMk/>
          <pc:sldMk cId="4292938333" sldId="284"/>
        </pc:sldMkLst>
        <pc:spChg chg="mod">
          <ac:chgData name="Michiel Guilliams" userId="3b68d87b-08db-4db8-9629-6c98f35f8b88" providerId="ADAL" clId="{803827AD-0838-499B-84B1-26CF5642FF91}" dt="2019-01-10T21:41:52.033" v="368" actId="20577"/>
          <ac:spMkLst>
            <pc:docMk/>
            <pc:sldMk cId="4292938333" sldId="284"/>
            <ac:spMk id="3" creationId="{8E288123-58F6-45E5-8E2A-D26129576608}"/>
          </ac:spMkLst>
        </pc:spChg>
        <pc:spChg chg="mod">
          <ac:chgData name="Michiel Guilliams" userId="3b68d87b-08db-4db8-9629-6c98f35f8b88" providerId="ADAL" clId="{803827AD-0838-499B-84B1-26CF5642FF91}" dt="2018-12-19T13:15:38.919" v="1" actId="207"/>
          <ac:spMkLst>
            <pc:docMk/>
            <pc:sldMk cId="4292938333" sldId="284"/>
            <ac:spMk id="5" creationId="{75D1907C-E3EA-4FF7-B4AE-BD251D09BED1}"/>
          </ac:spMkLst>
        </pc:spChg>
        <pc:picChg chg="add mod">
          <ac:chgData name="Michiel Guilliams" userId="3b68d87b-08db-4db8-9629-6c98f35f8b88" providerId="ADAL" clId="{803827AD-0838-499B-84B1-26CF5642FF91}" dt="2019-01-10T21:49:30.358" v="450" actId="1076"/>
          <ac:picMkLst>
            <pc:docMk/>
            <pc:sldMk cId="4292938333" sldId="284"/>
            <ac:picMk id="2050" creationId="{BC69B8B9-7A1B-4307-B86B-45297B41859C}"/>
          </ac:picMkLst>
        </pc:picChg>
      </pc:sldChg>
      <pc:sldChg chg="addSp delSp modSp add">
        <pc:chgData name="Michiel Guilliams" userId="3b68d87b-08db-4db8-9629-6c98f35f8b88" providerId="ADAL" clId="{803827AD-0838-499B-84B1-26CF5642FF91}" dt="2018-12-19T22:51:51.112" v="163" actId="14100"/>
        <pc:sldMkLst>
          <pc:docMk/>
          <pc:sldMk cId="661293826" sldId="319"/>
        </pc:sldMkLst>
        <pc:spChg chg="mod">
          <ac:chgData name="Michiel Guilliams" userId="3b68d87b-08db-4db8-9629-6c98f35f8b88" providerId="ADAL" clId="{803827AD-0838-499B-84B1-26CF5642FF91}" dt="2018-12-19T22:21:57.379" v="76" actId="207"/>
          <ac:spMkLst>
            <pc:docMk/>
            <pc:sldMk cId="661293826" sldId="319"/>
            <ac:spMk id="2" creationId="{A29CFB70-97ED-45C0-AA0B-C168E2626A6A}"/>
          </ac:spMkLst>
        </pc:spChg>
        <pc:spChg chg="del">
          <ac:chgData name="Michiel Guilliams" userId="3b68d87b-08db-4db8-9629-6c98f35f8b88" providerId="ADAL" clId="{803827AD-0838-499B-84B1-26CF5642FF91}" dt="2018-12-19T22:17:19.384" v="4" actId="1076"/>
          <ac:spMkLst>
            <pc:docMk/>
            <pc:sldMk cId="661293826" sldId="319"/>
            <ac:spMk id="3" creationId="{AA18B25A-6050-4B93-B752-AB5BB6531375}"/>
          </ac:spMkLst>
        </pc:spChg>
        <pc:spChg chg="add">
          <ac:chgData name="Michiel Guilliams" userId="3b68d87b-08db-4db8-9629-6c98f35f8b88" providerId="ADAL" clId="{803827AD-0838-499B-84B1-26CF5642FF91}" dt="2018-12-19T22:51:51.112" v="163" actId="14100"/>
          <ac:spMkLst>
            <pc:docMk/>
            <pc:sldMk cId="661293826" sldId="319"/>
            <ac:spMk id="6" creationId="{F197B2C8-023C-43F2-9479-DC7F815976D5}"/>
          </ac:spMkLst>
        </pc:spChg>
        <pc:picChg chg="add mod modCrop">
          <ac:chgData name="Michiel Guilliams" userId="3b68d87b-08db-4db8-9629-6c98f35f8b88" providerId="ADAL" clId="{803827AD-0838-499B-84B1-26CF5642FF91}" dt="2018-12-19T22:19:56.719" v="35" actId="1076"/>
          <ac:picMkLst>
            <pc:docMk/>
            <pc:sldMk cId="661293826" sldId="319"/>
            <ac:picMk id="4" creationId="{9C58399A-B5C0-41B5-A472-35988E395EF3}"/>
          </ac:picMkLst>
        </pc:picChg>
        <pc:picChg chg="add mod modCrop">
          <ac:chgData name="Michiel Guilliams" userId="3b68d87b-08db-4db8-9629-6c98f35f8b88" providerId="ADAL" clId="{803827AD-0838-499B-84B1-26CF5642FF91}" dt="2018-12-19T22:20:12.178" v="40" actId="1076"/>
          <ac:picMkLst>
            <pc:docMk/>
            <pc:sldMk cId="661293826" sldId="319"/>
            <ac:picMk id="5" creationId="{FFD0431A-659C-4E0D-AA8D-453A566B19D8}"/>
          </ac:picMkLst>
        </pc:picChg>
      </pc:sldChg>
      <pc:sldChg chg="addSp delSp modSp add">
        <pc:chgData name="Michiel Guilliams" userId="3b68d87b-08db-4db8-9629-6c98f35f8b88" providerId="ADAL" clId="{803827AD-0838-499B-84B1-26CF5642FF91}" dt="2018-12-19T22:51:46.169" v="162" actId="14100"/>
        <pc:sldMkLst>
          <pc:docMk/>
          <pc:sldMk cId="938242743" sldId="321"/>
        </pc:sldMkLst>
        <pc:spChg chg="mod">
          <ac:chgData name="Michiel Guilliams" userId="3b68d87b-08db-4db8-9629-6c98f35f8b88" providerId="ADAL" clId="{803827AD-0838-499B-84B1-26CF5642FF91}" dt="2018-12-19T22:21:52.674" v="75" actId="207"/>
          <ac:spMkLst>
            <pc:docMk/>
            <pc:sldMk cId="938242743" sldId="321"/>
            <ac:spMk id="2" creationId="{FC687944-B5B7-4120-8637-9C04A4154A21}"/>
          </ac:spMkLst>
        </pc:spChg>
        <pc:spChg chg="del">
          <ac:chgData name="Michiel Guilliams" userId="3b68d87b-08db-4db8-9629-6c98f35f8b88" providerId="ADAL" clId="{803827AD-0838-499B-84B1-26CF5642FF91}" dt="2018-12-19T22:28:02.981" v="77" actId="1076"/>
          <ac:spMkLst>
            <pc:docMk/>
            <pc:sldMk cId="938242743" sldId="321"/>
            <ac:spMk id="3" creationId="{5C54C78D-D07B-4BC1-8C18-90A5045596C6}"/>
          </ac:spMkLst>
        </pc:spChg>
        <pc:spChg chg="add del mod">
          <ac:chgData name="Michiel Guilliams" userId="3b68d87b-08db-4db8-9629-6c98f35f8b88" providerId="ADAL" clId="{803827AD-0838-499B-84B1-26CF5642FF91}" dt="2018-12-19T22:30:33.951" v="79" actId="1076"/>
          <ac:spMkLst>
            <pc:docMk/>
            <pc:sldMk cId="938242743" sldId="321"/>
            <ac:spMk id="6" creationId="{8060DEB4-13F0-408C-9982-3ACE11C61839}"/>
          </ac:spMkLst>
        </pc:spChg>
        <pc:spChg chg="add">
          <ac:chgData name="Michiel Guilliams" userId="3b68d87b-08db-4db8-9629-6c98f35f8b88" providerId="ADAL" clId="{803827AD-0838-499B-84B1-26CF5642FF91}" dt="2018-12-19T22:51:46.169" v="162" actId="14100"/>
          <ac:spMkLst>
            <pc:docMk/>
            <pc:sldMk cId="938242743" sldId="321"/>
            <ac:spMk id="9" creationId="{0899BE50-F5A3-4D4C-8FCE-4577DE602EE5}"/>
          </ac:spMkLst>
        </pc:spChg>
        <pc:picChg chg="add del mod">
          <ac:chgData name="Michiel Guilliams" userId="3b68d87b-08db-4db8-9629-6c98f35f8b88" providerId="ADAL" clId="{803827AD-0838-499B-84B1-26CF5642FF91}" dt="2018-12-19T22:28:56.920" v="78" actId="478"/>
          <ac:picMkLst>
            <pc:docMk/>
            <pc:sldMk cId="938242743" sldId="321"/>
            <ac:picMk id="4" creationId="{7DFAB71B-A173-4150-A3DF-4676B58B0D4A}"/>
          </ac:picMkLst>
        </pc:picChg>
        <pc:picChg chg="add mod">
          <ac:chgData name="Michiel Guilliams" userId="3b68d87b-08db-4db8-9629-6c98f35f8b88" providerId="ADAL" clId="{803827AD-0838-499B-84B1-26CF5642FF91}" dt="2018-12-19T22:37:06.263" v="89" actId="1076"/>
          <ac:picMkLst>
            <pc:docMk/>
            <pc:sldMk cId="938242743" sldId="321"/>
            <ac:picMk id="7" creationId="{E8FB0426-DB3D-4909-B35A-DF289AD43C1B}"/>
          </ac:picMkLst>
        </pc:picChg>
        <pc:picChg chg="add mod">
          <ac:chgData name="Michiel Guilliams" userId="3b68d87b-08db-4db8-9629-6c98f35f8b88" providerId="ADAL" clId="{803827AD-0838-499B-84B1-26CF5642FF91}" dt="2018-12-19T22:37:12.007" v="90" actId="1076"/>
          <ac:picMkLst>
            <pc:docMk/>
            <pc:sldMk cId="938242743" sldId="321"/>
            <ac:picMk id="8" creationId="{82C65DC7-CA06-45D6-99D6-A961E5BBE06F}"/>
          </ac:picMkLst>
        </pc:picChg>
      </pc:sldChg>
      <pc:sldChg chg="addSp delSp modSp add">
        <pc:chgData name="Michiel Guilliams" userId="3b68d87b-08db-4db8-9629-6c98f35f8b88" providerId="ADAL" clId="{803827AD-0838-499B-84B1-26CF5642FF91}" dt="2018-12-19T23:30:24.717" v="259" actId="14100"/>
        <pc:sldMkLst>
          <pc:docMk/>
          <pc:sldMk cId="3252857158" sldId="322"/>
        </pc:sldMkLst>
        <pc:spChg chg="mod">
          <ac:chgData name="Michiel Guilliams" userId="3b68d87b-08db-4db8-9629-6c98f35f8b88" providerId="ADAL" clId="{803827AD-0838-499B-84B1-26CF5642FF91}" dt="2018-12-19T22:48:51.900" v="160" actId="20577"/>
          <ac:spMkLst>
            <pc:docMk/>
            <pc:sldMk cId="3252857158" sldId="322"/>
            <ac:spMk id="2" creationId="{96434DBD-F2B0-4281-B66E-1AFA22F1F2A8}"/>
          </ac:spMkLst>
        </pc:spChg>
        <pc:spChg chg="del">
          <ac:chgData name="Michiel Guilliams" userId="3b68d87b-08db-4db8-9629-6c98f35f8b88" providerId="ADAL" clId="{803827AD-0838-499B-84B1-26CF5642FF91}" dt="2018-12-19T22:41:09.611" v="121" actId="1076"/>
          <ac:spMkLst>
            <pc:docMk/>
            <pc:sldMk cId="3252857158" sldId="322"/>
            <ac:spMk id="3" creationId="{D42D09A0-DD5E-4332-9158-08D220BB7E15}"/>
          </ac:spMkLst>
        </pc:spChg>
        <pc:spChg chg="add">
          <ac:chgData name="Michiel Guilliams" userId="3b68d87b-08db-4db8-9629-6c98f35f8b88" providerId="ADAL" clId="{803827AD-0838-499B-84B1-26CF5642FF91}" dt="2018-12-19T22:51:38.826" v="161" actId="14100"/>
          <ac:spMkLst>
            <pc:docMk/>
            <pc:sldMk cId="3252857158" sldId="322"/>
            <ac:spMk id="7" creationId="{17C6B3BE-474E-45B5-B493-31B03E6C6E3B}"/>
          </ac:spMkLst>
        </pc:spChg>
        <pc:picChg chg="add mod">
          <ac:chgData name="Michiel Guilliams" userId="3b68d87b-08db-4db8-9629-6c98f35f8b88" providerId="ADAL" clId="{803827AD-0838-499B-84B1-26CF5642FF91}" dt="2018-12-19T23:30:15.534" v="257" actId="1076"/>
          <ac:picMkLst>
            <pc:docMk/>
            <pc:sldMk cId="3252857158" sldId="322"/>
            <ac:picMk id="4" creationId="{BDAD0DA9-09B8-4729-8C94-D271175FF091}"/>
          </ac:picMkLst>
        </pc:picChg>
        <pc:picChg chg="add del mod">
          <ac:chgData name="Michiel Guilliams" userId="3b68d87b-08db-4db8-9629-6c98f35f8b88" providerId="ADAL" clId="{803827AD-0838-499B-84B1-26CF5642FF91}" dt="2018-12-19T22:44:27.212" v="136" actId="478"/>
          <ac:picMkLst>
            <pc:docMk/>
            <pc:sldMk cId="3252857158" sldId="322"/>
            <ac:picMk id="5" creationId="{060C5319-571F-474A-A384-99212D24E59D}"/>
          </ac:picMkLst>
        </pc:picChg>
        <pc:picChg chg="add mod">
          <ac:chgData name="Michiel Guilliams" userId="3b68d87b-08db-4db8-9629-6c98f35f8b88" providerId="ADAL" clId="{803827AD-0838-499B-84B1-26CF5642FF91}" dt="2018-12-19T23:30:24.717" v="259" actId="14100"/>
          <ac:picMkLst>
            <pc:docMk/>
            <pc:sldMk cId="3252857158" sldId="322"/>
            <ac:picMk id="6" creationId="{5D220E68-4025-46DD-963B-E063EEC669A8}"/>
          </ac:picMkLst>
        </pc:picChg>
      </pc:sldChg>
      <pc:sldChg chg="addSp delSp modSp add">
        <pc:chgData name="Michiel Guilliams" userId="3b68d87b-08db-4db8-9629-6c98f35f8b88" providerId="ADAL" clId="{803827AD-0838-499B-84B1-26CF5642FF91}" dt="2018-12-19T23:29:43.758" v="252" actId="1076"/>
        <pc:sldMkLst>
          <pc:docMk/>
          <pc:sldMk cId="1516266304" sldId="324"/>
        </pc:sldMkLst>
        <pc:spChg chg="mod">
          <ac:chgData name="Michiel Guilliams" userId="3b68d87b-08db-4db8-9629-6c98f35f8b88" providerId="ADAL" clId="{803827AD-0838-499B-84B1-26CF5642FF91}" dt="2018-12-19T23:29:29.374" v="249" actId="20577"/>
          <ac:spMkLst>
            <pc:docMk/>
            <pc:sldMk cId="1516266304" sldId="324"/>
            <ac:spMk id="2" creationId="{494E6F45-9D5E-4E8E-9EFD-30E098D4FD6C}"/>
          </ac:spMkLst>
        </pc:spChg>
        <pc:spChg chg="del">
          <ac:chgData name="Michiel Guilliams" userId="3b68d87b-08db-4db8-9629-6c98f35f8b88" providerId="ADAL" clId="{803827AD-0838-499B-84B1-26CF5642FF91}" dt="2018-12-19T23:29:33.634" v="250" actId="1076"/>
          <ac:spMkLst>
            <pc:docMk/>
            <pc:sldMk cId="1516266304" sldId="324"/>
            <ac:spMk id="3" creationId="{67CA4D5D-8901-4A23-92AC-C4615F79D8C0}"/>
          </ac:spMkLst>
        </pc:spChg>
        <pc:picChg chg="add mod">
          <ac:chgData name="Michiel Guilliams" userId="3b68d87b-08db-4db8-9629-6c98f35f8b88" providerId="ADAL" clId="{803827AD-0838-499B-84B1-26CF5642FF91}" dt="2018-12-19T23:29:43.758" v="252" actId="1076"/>
          <ac:picMkLst>
            <pc:docMk/>
            <pc:sldMk cId="1516266304" sldId="324"/>
            <ac:picMk id="1026" creationId="{FBA3EA89-7F88-428E-8675-1799F4F1D134}"/>
          </ac:picMkLst>
        </pc:picChg>
      </pc:sldChg>
      <pc:sldChg chg="addSp delSp modSp">
        <pc:chgData name="Michiel Guilliams" userId="3b68d87b-08db-4db8-9629-6c98f35f8b88" providerId="ADAL" clId="{803827AD-0838-499B-84B1-26CF5642FF91}" dt="2019-01-10T21:39:42.625" v="347" actId="207"/>
        <pc:sldMkLst>
          <pc:docMk/>
          <pc:sldMk cId="2365609463" sldId="330"/>
        </pc:sldMkLst>
        <pc:spChg chg="mod">
          <ac:chgData name="Michiel Guilliams" userId="3b68d87b-08db-4db8-9629-6c98f35f8b88" providerId="ADAL" clId="{803827AD-0838-499B-84B1-26CF5642FF91}" dt="2019-01-10T20:38:19.390" v="268" actId="20577"/>
          <ac:spMkLst>
            <pc:docMk/>
            <pc:sldMk cId="2365609463" sldId="330"/>
            <ac:spMk id="2" creationId="{9D3F2B5B-6C40-4DAC-9B6A-3608250B7FBA}"/>
          </ac:spMkLst>
        </pc:spChg>
        <pc:spChg chg="mod">
          <ac:chgData name="Michiel Guilliams" userId="3b68d87b-08db-4db8-9629-6c98f35f8b88" providerId="ADAL" clId="{803827AD-0838-499B-84B1-26CF5642FF91}" dt="2019-01-10T21:39:42.625" v="347" actId="207"/>
          <ac:spMkLst>
            <pc:docMk/>
            <pc:sldMk cId="2365609463" sldId="330"/>
            <ac:spMk id="3" creationId="{C239E3B9-0C33-47BB-902E-2C20AC084C9F}"/>
          </ac:spMkLst>
        </pc:spChg>
        <pc:spChg chg="add del">
          <ac:chgData name="Michiel Guilliams" userId="3b68d87b-08db-4db8-9629-6c98f35f8b88" providerId="ADAL" clId="{803827AD-0838-499B-84B1-26CF5642FF91}" dt="2019-01-10T21:28:07.095" v="335" actId="20577"/>
          <ac:spMkLst>
            <pc:docMk/>
            <pc:sldMk cId="2365609463" sldId="330"/>
            <ac:spMk id="6" creationId="{1773AE7F-CBEF-4AF1-AF28-EF40F60A4042}"/>
          </ac:spMkLst>
        </pc:spChg>
        <pc:spChg chg="add del">
          <ac:chgData name="Michiel Guilliams" userId="3b68d87b-08db-4db8-9629-6c98f35f8b88" providerId="ADAL" clId="{803827AD-0838-499B-84B1-26CF5642FF91}" dt="2019-01-10T21:28:25.366" v="339" actId="20577"/>
          <ac:spMkLst>
            <pc:docMk/>
            <pc:sldMk cId="2365609463" sldId="330"/>
            <ac:spMk id="8" creationId="{61D64995-F170-40CB-BF46-B5D0718BDCE8}"/>
          </ac:spMkLst>
        </pc:spChg>
      </pc:sldChg>
      <pc:sldChg chg="addSp modSp add">
        <pc:chgData name="Michiel Guilliams" userId="3b68d87b-08db-4db8-9629-6c98f35f8b88" providerId="ADAL" clId="{803827AD-0838-499B-84B1-26CF5642FF91}" dt="2019-01-10T21:48:28.059" v="447" actId="20577"/>
        <pc:sldMkLst>
          <pc:docMk/>
          <pc:sldMk cId="4102944068" sldId="335"/>
        </pc:sldMkLst>
        <pc:spChg chg="mod">
          <ac:chgData name="Michiel Guilliams" userId="3b68d87b-08db-4db8-9629-6c98f35f8b88" providerId="ADAL" clId="{803827AD-0838-499B-84B1-26CF5642FF91}" dt="2019-01-10T21:44:29.615" v="400" actId="20577"/>
          <ac:spMkLst>
            <pc:docMk/>
            <pc:sldMk cId="4102944068" sldId="335"/>
            <ac:spMk id="2" creationId="{819B5DDE-AF8C-430C-A75D-4547A4CDFCF8}"/>
          </ac:spMkLst>
        </pc:spChg>
        <pc:spChg chg="mod">
          <ac:chgData name="Michiel Guilliams" userId="3b68d87b-08db-4db8-9629-6c98f35f8b88" providerId="ADAL" clId="{803827AD-0838-499B-84B1-26CF5642FF91}" dt="2019-01-10T21:48:28.059" v="447" actId="20577"/>
          <ac:spMkLst>
            <pc:docMk/>
            <pc:sldMk cId="4102944068" sldId="335"/>
            <ac:spMk id="3" creationId="{9F35A6A5-B30E-455B-B552-2722D47DD681}"/>
          </ac:spMkLst>
        </pc:spChg>
        <pc:spChg chg="add">
          <ac:chgData name="Michiel Guilliams" userId="3b68d87b-08db-4db8-9629-6c98f35f8b88" providerId="ADAL" clId="{803827AD-0838-499B-84B1-26CF5642FF91}" dt="2019-01-10T21:43:57.152" v="370" actId="20577"/>
          <ac:spMkLst>
            <pc:docMk/>
            <pc:sldMk cId="4102944068" sldId="335"/>
            <ac:spMk id="4" creationId="{42597ACC-BD50-4243-A68B-D9F3A1CDC110}"/>
          </ac:spMkLst>
        </pc:spChg>
        <pc:picChg chg="add mod">
          <ac:chgData name="Michiel Guilliams" userId="3b68d87b-08db-4db8-9629-6c98f35f8b88" providerId="ADAL" clId="{803827AD-0838-499B-84B1-26CF5642FF91}" dt="2019-01-10T21:45:43.999" v="404" actId="1076"/>
          <ac:picMkLst>
            <pc:docMk/>
            <pc:sldMk cId="4102944068" sldId="335"/>
            <ac:picMk id="3074" creationId="{B9198052-A02B-4675-8AEB-9AE831A39503}"/>
          </ac:picMkLst>
        </pc:picChg>
      </pc:sldChg>
    </pc:docChg>
  </pc:docChgLst>
  <pc:docChgLst>
    <pc:chgData name="Joren Meynen" userId="S::r0674424@ucll.be::c628f666-3a3c-4f01-9e40-646ebb740ea3" providerId="AD" clId="Web-{8D365161-629D-4F72-912E-4699B428B62A}"/>
    <pc:docChg chg="modSld">
      <pc:chgData name="Joren Meynen" userId="S::r0674424@ucll.be::c628f666-3a3c-4f01-9e40-646ebb740ea3" providerId="AD" clId="Web-{8D365161-629D-4F72-912E-4699B428B62A}" dt="2018-12-18T11:29:18.554" v="40" actId="20577"/>
      <pc:docMkLst>
        <pc:docMk/>
      </pc:docMkLst>
    </pc:docChg>
  </pc:docChgLst>
  <pc:docChgLst>
    <pc:chgData name="Joren Meynen" userId="S::r0674424@ucll.be::c628f666-3a3c-4f01-9e40-646ebb740ea3" providerId="AD" clId="Web-{BA77CF0B-7E7C-8A57-25CB-003337969FC9}"/>
    <pc:docChg chg="modSld">
      <pc:chgData name="Joren Meynen" userId="S::r0674424@ucll.be::c628f666-3a3c-4f01-9e40-646ebb740ea3" providerId="AD" clId="Web-{BA77CF0B-7E7C-8A57-25CB-003337969FC9}" dt="2018-12-20T07:39:11.605" v="7" actId="20577"/>
      <pc:docMkLst>
        <pc:docMk/>
      </pc:docMkLst>
      <pc:sldChg chg="modSp">
        <pc:chgData name="Joren Meynen" userId="S::r0674424@ucll.be::c628f666-3a3c-4f01-9e40-646ebb740ea3" providerId="AD" clId="Web-{BA77CF0B-7E7C-8A57-25CB-003337969FC9}" dt="2018-12-20T07:39:11.605" v="6" actId="20577"/>
        <pc:sldMkLst>
          <pc:docMk/>
          <pc:sldMk cId="1804684856" sldId="261"/>
        </pc:sldMkLst>
        <pc:spChg chg="mod">
          <ac:chgData name="Joren Meynen" userId="S::r0674424@ucll.be::c628f666-3a3c-4f01-9e40-646ebb740ea3" providerId="AD" clId="Web-{BA77CF0B-7E7C-8A57-25CB-003337969FC9}" dt="2018-12-20T07:39:11.605" v="6" actId="20577"/>
          <ac:spMkLst>
            <pc:docMk/>
            <pc:sldMk cId="1804684856" sldId="261"/>
            <ac:spMk id="3" creationId="{DDA9D800-4296-41BF-B6D7-48AB2FDCB56C}"/>
          </ac:spMkLst>
        </pc:spChg>
      </pc:sldChg>
    </pc:docChg>
  </pc:docChgLst>
  <pc:docChgLst>
    <pc:chgData name="Sasha Van de Voorde" userId="S::r0673786@ucll.be::769f983d-186b-4759-8b6c-3b0485a5d16e" providerId="AD" clId="Web-{4925EB3A-C0D7-B07F-D4AE-7F499813D0E8}"/>
    <pc:docChg chg="addSld delSld modSld">
      <pc:chgData name="Sasha Van de Voorde" userId="S::r0673786@ucll.be::769f983d-186b-4759-8b6c-3b0485a5d16e" providerId="AD" clId="Web-{4925EB3A-C0D7-B07F-D4AE-7F499813D0E8}" dt="2019-01-11T01:26:33.882" v="204" actId="20577"/>
      <pc:docMkLst>
        <pc:docMk/>
      </pc:docMkLst>
      <pc:sldChg chg="del">
        <pc:chgData name="Sasha Van de Voorde" userId="S::r0673786@ucll.be::769f983d-186b-4759-8b6c-3b0485a5d16e" providerId="AD" clId="Web-{4925EB3A-C0D7-B07F-D4AE-7F499813D0E8}" dt="2019-01-11T01:10:48.492" v="8"/>
        <pc:sldMkLst>
          <pc:docMk/>
          <pc:sldMk cId="1892155173" sldId="287"/>
        </pc:sldMkLst>
      </pc:sldChg>
      <pc:sldChg chg="del">
        <pc:chgData name="Sasha Van de Voorde" userId="S::r0673786@ucll.be::769f983d-186b-4759-8b6c-3b0485a5d16e" providerId="AD" clId="Web-{4925EB3A-C0D7-B07F-D4AE-7F499813D0E8}" dt="2019-01-11T01:10:50.211" v="9"/>
        <pc:sldMkLst>
          <pc:docMk/>
          <pc:sldMk cId="3664780984" sldId="308"/>
        </pc:sldMkLst>
      </pc:sldChg>
      <pc:sldChg chg="addSp delSp modSp">
        <pc:chgData name="Sasha Van de Voorde" userId="S::r0673786@ucll.be::769f983d-186b-4759-8b6c-3b0485a5d16e" providerId="AD" clId="Web-{4925EB3A-C0D7-B07F-D4AE-7F499813D0E8}" dt="2019-01-11T01:20:21.898" v="144" actId="14100"/>
        <pc:sldMkLst>
          <pc:docMk/>
          <pc:sldMk cId="518238933" sldId="317"/>
        </pc:sldMkLst>
        <pc:spChg chg="add mod">
          <ac:chgData name="Sasha Van de Voorde" userId="S::r0673786@ucll.be::769f983d-186b-4759-8b6c-3b0485a5d16e" providerId="AD" clId="Web-{4925EB3A-C0D7-B07F-D4AE-7F499813D0E8}" dt="2019-01-11T01:19:18.367" v="133" actId="1076"/>
          <ac:spMkLst>
            <pc:docMk/>
            <pc:sldMk cId="518238933" sldId="317"/>
            <ac:spMk id="4" creationId="{5E60D40C-CBDC-4881-8680-0CE11042B257}"/>
          </ac:spMkLst>
        </pc:spChg>
        <pc:spChg chg="add mod">
          <ac:chgData name="Sasha Van de Voorde" userId="S::r0673786@ucll.be::769f983d-186b-4759-8b6c-3b0485a5d16e" providerId="AD" clId="Web-{4925EB3A-C0D7-B07F-D4AE-7F499813D0E8}" dt="2019-01-11T01:19:42.461" v="139" actId="1076"/>
          <ac:spMkLst>
            <pc:docMk/>
            <pc:sldMk cId="518238933" sldId="317"/>
            <ac:spMk id="11" creationId="{013CB514-0022-46A8-9EF9-E9C4900C9BC8}"/>
          </ac:spMkLst>
        </pc:spChg>
        <pc:picChg chg="add mod modCrop">
          <ac:chgData name="Sasha Van de Voorde" userId="S::r0673786@ucll.be::769f983d-186b-4759-8b6c-3b0485a5d16e" providerId="AD" clId="Web-{4925EB3A-C0D7-B07F-D4AE-7F499813D0E8}" dt="2019-01-11T01:19:42.445" v="138" actId="1076"/>
          <ac:picMkLst>
            <pc:docMk/>
            <pc:sldMk cId="518238933" sldId="317"/>
            <ac:picMk id="3" creationId="{2269EB9D-720C-416F-BB34-D523A639AB3C}"/>
          </ac:picMkLst>
        </pc:picChg>
        <pc:picChg chg="add del mod modCrop">
          <ac:chgData name="Sasha Van de Voorde" userId="S::r0673786@ucll.be::769f983d-186b-4759-8b6c-3b0485a5d16e" providerId="AD" clId="Web-{4925EB3A-C0D7-B07F-D4AE-7F499813D0E8}" dt="2019-01-11T01:19:54.351" v="141"/>
          <ac:picMkLst>
            <pc:docMk/>
            <pc:sldMk cId="518238933" sldId="317"/>
            <ac:picMk id="8" creationId="{9B5A44F6-4EEC-406F-B166-7A7FE3FB747E}"/>
          </ac:picMkLst>
        </pc:picChg>
        <pc:picChg chg="mod modCrop">
          <ac:chgData name="Sasha Van de Voorde" userId="S::r0673786@ucll.be::769f983d-186b-4759-8b6c-3b0485a5d16e" providerId="AD" clId="Web-{4925EB3A-C0D7-B07F-D4AE-7F499813D0E8}" dt="2019-01-11T01:19:42.383" v="137" actId="1076"/>
          <ac:picMkLst>
            <pc:docMk/>
            <pc:sldMk cId="518238933" sldId="317"/>
            <ac:picMk id="16" creationId="{7670A713-D536-410A-ABF7-CE10B0F9C422}"/>
          </ac:picMkLst>
        </pc:picChg>
        <pc:picChg chg="mod modCrop">
          <ac:chgData name="Sasha Van de Voorde" userId="S::r0673786@ucll.be::769f983d-186b-4759-8b6c-3b0485a5d16e" providerId="AD" clId="Web-{4925EB3A-C0D7-B07F-D4AE-7F499813D0E8}" dt="2019-01-11T01:20:21.898" v="144" actId="14100"/>
          <ac:picMkLst>
            <pc:docMk/>
            <pc:sldMk cId="518238933" sldId="317"/>
            <ac:picMk id="17" creationId="{3E435E07-7335-49CC-9D53-95D00C705AA5}"/>
          </ac:picMkLst>
        </pc:picChg>
      </pc:sldChg>
      <pc:sldChg chg="addSp delSp modSp">
        <pc:chgData name="Sasha Van de Voorde" userId="S::r0673786@ucll.be::769f983d-186b-4759-8b6c-3b0485a5d16e" providerId="AD" clId="Web-{4925EB3A-C0D7-B07F-D4AE-7F499813D0E8}" dt="2019-01-11T01:21:59.258" v="152" actId="1076"/>
        <pc:sldMkLst>
          <pc:docMk/>
          <pc:sldMk cId="2788868949" sldId="318"/>
        </pc:sldMkLst>
        <pc:picChg chg="add del mod">
          <ac:chgData name="Sasha Van de Voorde" userId="S::r0673786@ucll.be::769f983d-186b-4759-8b6c-3b0485a5d16e" providerId="AD" clId="Web-{4925EB3A-C0D7-B07F-D4AE-7F499813D0E8}" dt="2019-01-11T01:21:51.117" v="149"/>
          <ac:picMkLst>
            <pc:docMk/>
            <pc:sldMk cId="2788868949" sldId="318"/>
            <ac:picMk id="6" creationId="{AB676E23-E419-41FC-A89E-ADB8B9A3DB1C}"/>
          </ac:picMkLst>
        </pc:picChg>
        <pc:picChg chg="mod modCrop">
          <ac:chgData name="Sasha Van de Voorde" userId="S::r0673786@ucll.be::769f983d-186b-4759-8b6c-3b0485a5d16e" providerId="AD" clId="Web-{4925EB3A-C0D7-B07F-D4AE-7F499813D0E8}" dt="2019-01-11T01:21:59.258" v="152" actId="1076"/>
          <ac:picMkLst>
            <pc:docMk/>
            <pc:sldMk cId="2788868949" sldId="318"/>
            <ac:picMk id="18" creationId="{8D2B8FDA-6C19-4DE9-AE72-A9F28285424F}"/>
          </ac:picMkLst>
        </pc:picChg>
      </pc:sldChg>
      <pc:sldChg chg="modSp">
        <pc:chgData name="Sasha Van de Voorde" userId="S::r0673786@ucll.be::769f983d-186b-4759-8b6c-3b0485a5d16e" providerId="AD" clId="Web-{4925EB3A-C0D7-B07F-D4AE-7F499813D0E8}" dt="2019-01-11T01:24:17.945" v="199"/>
        <pc:sldMkLst>
          <pc:docMk/>
          <pc:sldMk cId="3531478554" sldId="320"/>
        </pc:sldMkLst>
        <pc:picChg chg="mod modCrop">
          <ac:chgData name="Sasha Van de Voorde" userId="S::r0673786@ucll.be::769f983d-186b-4759-8b6c-3b0485a5d16e" providerId="AD" clId="Web-{4925EB3A-C0D7-B07F-D4AE-7F499813D0E8}" dt="2019-01-11T01:24:17.945" v="199"/>
          <ac:picMkLst>
            <pc:docMk/>
            <pc:sldMk cId="3531478554" sldId="320"/>
            <ac:picMk id="9" creationId="{E886EA04-261E-4F66-A9A2-97DA1F4E8B27}"/>
          </ac:picMkLst>
        </pc:picChg>
      </pc:sldChg>
      <pc:sldChg chg="modSp">
        <pc:chgData name="Sasha Van de Voorde" userId="S::r0673786@ucll.be::769f983d-186b-4759-8b6c-3b0485a5d16e" providerId="AD" clId="Web-{4925EB3A-C0D7-B07F-D4AE-7F499813D0E8}" dt="2019-01-11T01:10:18.771" v="6" actId="20577"/>
        <pc:sldMkLst>
          <pc:docMk/>
          <pc:sldMk cId="3696107911" sldId="326"/>
        </pc:sldMkLst>
        <pc:spChg chg="mod">
          <ac:chgData name="Sasha Van de Voorde" userId="S::r0673786@ucll.be::769f983d-186b-4759-8b6c-3b0485a5d16e" providerId="AD" clId="Web-{4925EB3A-C0D7-B07F-D4AE-7F499813D0E8}" dt="2019-01-11T01:10:18.771" v="6" actId="20577"/>
          <ac:spMkLst>
            <pc:docMk/>
            <pc:sldMk cId="3696107911" sldId="326"/>
            <ac:spMk id="6" creationId="{A12ABC40-FEEE-4C71-82CA-80B9383B7CED}"/>
          </ac:spMkLst>
        </pc:spChg>
      </pc:sldChg>
      <pc:sldChg chg="modSp">
        <pc:chgData name="Sasha Van de Voorde" userId="S::r0673786@ucll.be::769f983d-186b-4759-8b6c-3b0485a5d16e" providerId="AD" clId="Web-{4925EB3A-C0D7-B07F-D4AE-7F499813D0E8}" dt="2019-01-11T01:26:31.991" v="202" actId="20577"/>
        <pc:sldMkLst>
          <pc:docMk/>
          <pc:sldMk cId="2513787459" sldId="327"/>
        </pc:sldMkLst>
        <pc:spChg chg="mod">
          <ac:chgData name="Sasha Van de Voorde" userId="S::r0673786@ucll.be::769f983d-186b-4759-8b6c-3b0485a5d16e" providerId="AD" clId="Web-{4925EB3A-C0D7-B07F-D4AE-7F499813D0E8}" dt="2019-01-11T01:26:31.991" v="202" actId="20577"/>
          <ac:spMkLst>
            <pc:docMk/>
            <pc:sldMk cId="2513787459" sldId="327"/>
            <ac:spMk id="6" creationId="{A12ABC40-FEEE-4C71-82CA-80B9383B7CED}"/>
          </ac:spMkLst>
        </pc:spChg>
      </pc:sldChg>
      <pc:sldChg chg="modSp">
        <pc:chgData name="Sasha Van de Voorde" userId="S::r0673786@ucll.be::769f983d-186b-4759-8b6c-3b0485a5d16e" providerId="AD" clId="Web-{4925EB3A-C0D7-B07F-D4AE-7F499813D0E8}" dt="2019-01-11T01:23:38.757" v="194" actId="20577"/>
        <pc:sldMkLst>
          <pc:docMk/>
          <pc:sldMk cId="129116811" sldId="328"/>
        </pc:sldMkLst>
        <pc:spChg chg="mod">
          <ac:chgData name="Sasha Van de Voorde" userId="S::r0673786@ucll.be::769f983d-186b-4759-8b6c-3b0485a5d16e" providerId="AD" clId="Web-{4925EB3A-C0D7-B07F-D4AE-7F499813D0E8}" dt="2019-01-11T01:23:38.757" v="194" actId="20577"/>
          <ac:spMkLst>
            <pc:docMk/>
            <pc:sldMk cId="129116811" sldId="328"/>
            <ac:spMk id="2" creationId="{E1CDB784-233F-44BE-8667-DCCC2910B1BD}"/>
          </ac:spMkLst>
        </pc:spChg>
        <pc:spChg chg="mod">
          <ac:chgData name="Sasha Van de Voorde" userId="S::r0673786@ucll.be::769f983d-186b-4759-8b6c-3b0485a5d16e" providerId="AD" clId="Web-{4925EB3A-C0D7-B07F-D4AE-7F499813D0E8}" dt="2019-01-11T01:23:09.586" v="164" actId="20577"/>
          <ac:spMkLst>
            <pc:docMk/>
            <pc:sldMk cId="129116811" sldId="328"/>
            <ac:spMk id="6" creationId="{A12ABC40-FEEE-4C71-82CA-80B9383B7CED}"/>
          </ac:spMkLst>
        </pc:spChg>
      </pc:sldChg>
      <pc:sldChg chg="add del replId">
        <pc:chgData name="Sasha Van de Voorde" userId="S::r0673786@ucll.be::769f983d-186b-4759-8b6c-3b0485a5d16e" providerId="AD" clId="Web-{4925EB3A-C0D7-B07F-D4AE-7F499813D0E8}" dt="2019-01-11T01:11:52.789" v="13"/>
        <pc:sldMkLst>
          <pc:docMk/>
          <pc:sldMk cId="2526580003" sldId="339"/>
        </pc:sldMkLst>
      </pc:sldChg>
    </pc:docChg>
  </pc:docChgLst>
  <pc:docChgLst>
    <pc:chgData name="Stef Kerkhofs" userId="S::r0658314@ucll.be::09ff9599-31c7-4037-bfa9-6fa57b93676a" providerId="AD" clId="Web-{1E40301C-088D-52C2-22F8-188D66C4E06D}"/>
    <pc:docChg chg="modSld">
      <pc:chgData name="Stef Kerkhofs" userId="S::r0658314@ucll.be::09ff9599-31c7-4037-bfa9-6fa57b93676a" providerId="AD" clId="Web-{1E40301C-088D-52C2-22F8-188D66C4E06D}" dt="2018-12-19T21:04:17.391" v="2" actId="20577"/>
      <pc:docMkLst>
        <pc:docMk/>
      </pc:docMkLst>
      <pc:sldChg chg="modSp">
        <pc:chgData name="Stef Kerkhofs" userId="S::r0658314@ucll.be::09ff9599-31c7-4037-bfa9-6fa57b93676a" providerId="AD" clId="Web-{1E40301C-088D-52C2-22F8-188D66C4E06D}" dt="2018-12-19T21:04:16.970" v="0" actId="20577"/>
        <pc:sldMkLst>
          <pc:docMk/>
          <pc:sldMk cId="633125504" sldId="270"/>
        </pc:sldMkLst>
        <pc:spChg chg="mod">
          <ac:chgData name="Stef Kerkhofs" userId="S::r0658314@ucll.be::09ff9599-31c7-4037-bfa9-6fa57b93676a" providerId="AD" clId="Web-{1E40301C-088D-52C2-22F8-188D66C4E06D}" dt="2018-12-19T21:04:16.970" v="0" actId="20577"/>
          <ac:spMkLst>
            <pc:docMk/>
            <pc:sldMk cId="633125504" sldId="270"/>
            <ac:spMk id="2" creationId="{8CB40226-7DB6-44A5-AE6B-F9023A099BE3}"/>
          </ac:spMkLst>
        </pc:spChg>
      </pc:sldChg>
    </pc:docChg>
  </pc:docChgLst>
  <pc:docChgLst>
    <pc:chgData name="Joren Meynen" userId="S::r0674424@ucll.be::c628f666-3a3c-4f01-9e40-646ebb740ea3" providerId="AD" clId="Web-{4E82C28E-4258-A255-48B3-917584AFC5FB}"/>
    <pc:docChg chg="modSld">
      <pc:chgData name="Joren Meynen" userId="S::r0674424@ucll.be::c628f666-3a3c-4f01-9e40-646ebb740ea3" providerId="AD" clId="Web-{4E82C28E-4258-A255-48B3-917584AFC5FB}" dt="2018-12-20T01:32:07.819" v="13" actId="20577"/>
      <pc:docMkLst>
        <pc:docMk/>
      </pc:docMkLst>
      <pc:sldChg chg="modSp">
        <pc:chgData name="Joren Meynen" userId="S::r0674424@ucll.be::c628f666-3a3c-4f01-9e40-646ebb740ea3" providerId="AD" clId="Web-{4E82C28E-4258-A255-48B3-917584AFC5FB}" dt="2018-12-20T01:32:07.819" v="12" actId="20577"/>
        <pc:sldMkLst>
          <pc:docMk/>
          <pc:sldMk cId="4161791060" sldId="297"/>
        </pc:sldMkLst>
        <pc:spChg chg="mod">
          <ac:chgData name="Joren Meynen" userId="S::r0674424@ucll.be::c628f666-3a3c-4f01-9e40-646ebb740ea3" providerId="AD" clId="Web-{4E82C28E-4258-A255-48B3-917584AFC5FB}" dt="2018-12-20T01:32:07.819" v="12" actId="20577"/>
          <ac:spMkLst>
            <pc:docMk/>
            <pc:sldMk cId="4161791060" sldId="297"/>
            <ac:spMk id="5" creationId="{9F2984DA-B522-4A1A-AC69-03A39E275918}"/>
          </ac:spMkLst>
        </pc:spChg>
      </pc:sldChg>
    </pc:docChg>
  </pc:docChgLst>
  <pc:docChgLst>
    <pc:chgData name="Stef Kerkhofs" userId="S::r0658314@ucll.be::09ff9599-31c7-4037-bfa9-6fa57b93676a" providerId="AD" clId="Web-{DD7C2724-C6CC-154D-9C63-A7E3AE86E05E}"/>
    <pc:docChg chg="modSld">
      <pc:chgData name="Stef Kerkhofs" userId="S::r0658314@ucll.be::09ff9599-31c7-4037-bfa9-6fa57b93676a" providerId="AD" clId="Web-{DD7C2724-C6CC-154D-9C63-A7E3AE86E05E}" dt="2018-12-18T18:58:41.350" v="1"/>
      <pc:docMkLst>
        <pc:docMk/>
      </pc:docMkLst>
      <pc:sldChg chg="addSp">
        <pc:chgData name="Stef Kerkhofs" userId="S::r0658314@ucll.be::09ff9599-31c7-4037-bfa9-6fa57b93676a" providerId="AD" clId="Web-{DD7C2724-C6CC-154D-9C63-A7E3AE86E05E}" dt="2018-12-18T18:58:38.460" v="0"/>
        <pc:sldMkLst>
          <pc:docMk/>
          <pc:sldMk cId="36742395" sldId="263"/>
        </pc:sldMkLst>
        <pc:spChg chg="add">
          <ac:chgData name="Stef Kerkhofs" userId="S::r0658314@ucll.be::09ff9599-31c7-4037-bfa9-6fa57b93676a" providerId="AD" clId="Web-{DD7C2724-C6CC-154D-9C63-A7E3AE86E05E}" dt="2018-12-18T18:58:38.460" v="0"/>
          <ac:spMkLst>
            <pc:docMk/>
            <pc:sldMk cId="36742395" sldId="263"/>
            <ac:spMk id="5" creationId="{6A60D8ED-6237-4F05-95F6-7218EA0EC4D3}"/>
          </ac:spMkLst>
        </pc:spChg>
      </pc:sldChg>
    </pc:docChg>
  </pc:docChgLst>
  <pc:docChgLst>
    <pc:chgData name="Nico Schelfhout" userId="fb39e4d4-e2c3-408a-9940-108b9242ff02" providerId="ADAL" clId="{6265C236-FBA4-4709-A6FB-357345BD579C}"/>
    <pc:docChg chg="undo custSel addSld modSld">
      <pc:chgData name="Nico Schelfhout" userId="fb39e4d4-e2c3-408a-9940-108b9242ff02" providerId="ADAL" clId="{6265C236-FBA4-4709-A6FB-357345BD579C}" dt="2019-01-10T19:53:25.356" v="334"/>
      <pc:docMkLst>
        <pc:docMk/>
      </pc:docMkLst>
      <pc:sldChg chg="addSp delSp modSp delAnim modAnim">
        <pc:chgData name="Nico Schelfhout" userId="fb39e4d4-e2c3-408a-9940-108b9242ff02" providerId="ADAL" clId="{6265C236-FBA4-4709-A6FB-357345BD579C}" dt="2019-01-10T19:07:17.443" v="74"/>
        <pc:sldMkLst>
          <pc:docMk/>
          <pc:sldMk cId="3756552725" sldId="300"/>
        </pc:sldMkLst>
        <pc:spChg chg="mod">
          <ac:chgData name="Nico Schelfhout" userId="fb39e4d4-e2c3-408a-9940-108b9242ff02" providerId="ADAL" clId="{6265C236-FBA4-4709-A6FB-357345BD579C}" dt="2019-01-10T19:06:35.225" v="62" actId="14100"/>
          <ac:spMkLst>
            <pc:docMk/>
            <pc:sldMk cId="3756552725" sldId="300"/>
            <ac:spMk id="3" creationId="{8E288123-58F6-45E5-8E2A-D26129576608}"/>
          </ac:spMkLst>
        </pc:spChg>
        <pc:picChg chg="del">
          <ac:chgData name="Nico Schelfhout" userId="fb39e4d4-e2c3-408a-9940-108b9242ff02" providerId="ADAL" clId="{6265C236-FBA4-4709-A6FB-357345BD579C}" dt="2019-01-10T18:54:21.812" v="0" actId="478"/>
          <ac:picMkLst>
            <pc:docMk/>
            <pc:sldMk cId="3756552725" sldId="300"/>
            <ac:picMk id="6" creationId="{9006A49A-FE10-447E-9E63-1920CBD2466F}"/>
          </ac:picMkLst>
        </pc:picChg>
        <pc:picChg chg="add del">
          <ac:chgData name="Nico Schelfhout" userId="fb39e4d4-e2c3-408a-9940-108b9242ff02" providerId="ADAL" clId="{6265C236-FBA4-4709-A6FB-357345BD579C}" dt="2019-01-10T18:55:21.315" v="2"/>
          <ac:picMkLst>
            <pc:docMk/>
            <pc:sldMk cId="3756552725" sldId="300"/>
            <ac:picMk id="1026" creationId="{CAFB4A55-C0A0-4094-BF20-F720EC2EBD1B}"/>
          </ac:picMkLst>
        </pc:picChg>
        <pc:picChg chg="add del mod">
          <ac:chgData name="Nico Schelfhout" userId="fb39e4d4-e2c3-408a-9940-108b9242ff02" providerId="ADAL" clId="{6265C236-FBA4-4709-A6FB-357345BD579C}" dt="2019-01-10T19:05:37.909" v="57" actId="478"/>
          <ac:picMkLst>
            <pc:docMk/>
            <pc:sldMk cId="3756552725" sldId="300"/>
            <ac:picMk id="1028" creationId="{53901E97-7963-44D4-913A-E7DAEF8D2B72}"/>
          </ac:picMkLst>
        </pc:picChg>
        <pc:picChg chg="add del mod">
          <ac:chgData name="Nico Schelfhout" userId="fb39e4d4-e2c3-408a-9940-108b9242ff02" providerId="ADAL" clId="{6265C236-FBA4-4709-A6FB-357345BD579C}" dt="2019-01-10T19:06:36.286" v="63"/>
          <ac:picMkLst>
            <pc:docMk/>
            <pc:sldMk cId="3756552725" sldId="300"/>
            <ac:picMk id="1030" creationId="{F6008602-D334-44CA-AE36-C70DB6AB8957}"/>
          </ac:picMkLst>
        </pc:picChg>
        <pc:picChg chg="add mod">
          <ac:chgData name="Nico Schelfhout" userId="fb39e4d4-e2c3-408a-9940-108b9242ff02" providerId="ADAL" clId="{6265C236-FBA4-4709-A6FB-357345BD579C}" dt="2019-01-10T19:06:47.418" v="68" actId="1076"/>
          <ac:picMkLst>
            <pc:docMk/>
            <pc:sldMk cId="3756552725" sldId="300"/>
            <ac:picMk id="1032" creationId="{D0B6EB9F-B05F-497B-A2B6-C695B72D3E33}"/>
          </ac:picMkLst>
        </pc:picChg>
      </pc:sldChg>
      <pc:sldChg chg="addSp delSp modSp modAnim">
        <pc:chgData name="Nico Schelfhout" userId="fb39e4d4-e2c3-408a-9940-108b9242ff02" providerId="ADAL" clId="{6265C236-FBA4-4709-A6FB-357345BD579C}" dt="2019-01-10T19:41:48.715" v="268" actId="1076"/>
        <pc:sldMkLst>
          <pc:docMk/>
          <pc:sldMk cId="2186639160" sldId="304"/>
        </pc:sldMkLst>
        <pc:spChg chg="mod">
          <ac:chgData name="Nico Schelfhout" userId="fb39e4d4-e2c3-408a-9940-108b9242ff02" providerId="ADAL" clId="{6265C236-FBA4-4709-A6FB-357345BD579C}" dt="2019-01-10T19:35:42.281" v="252" actId="5793"/>
          <ac:spMkLst>
            <pc:docMk/>
            <pc:sldMk cId="2186639160" sldId="304"/>
            <ac:spMk id="3" creationId="{8E288123-58F6-45E5-8E2A-D26129576608}"/>
          </ac:spMkLst>
        </pc:spChg>
        <pc:spChg chg="del">
          <ac:chgData name="Nico Schelfhout" userId="fb39e4d4-e2c3-408a-9940-108b9242ff02" providerId="ADAL" clId="{6265C236-FBA4-4709-A6FB-357345BD579C}" dt="2019-01-10T19:25:33.699" v="132" actId="478"/>
          <ac:spMkLst>
            <pc:docMk/>
            <pc:sldMk cId="2186639160" sldId="304"/>
            <ac:spMk id="4" creationId="{87F4C922-E5F3-4657-8269-0F6772AB42E6}"/>
          </ac:spMkLst>
        </pc:spChg>
        <pc:picChg chg="del">
          <ac:chgData name="Nico Schelfhout" userId="fb39e4d4-e2c3-408a-9940-108b9242ff02" providerId="ADAL" clId="{6265C236-FBA4-4709-A6FB-357345BD579C}" dt="2019-01-10T19:24:20.094" v="130" actId="478"/>
          <ac:picMkLst>
            <pc:docMk/>
            <pc:sldMk cId="2186639160" sldId="304"/>
            <ac:picMk id="6" creationId="{9006A49A-FE10-447E-9E63-1920CBD2466F}"/>
          </ac:picMkLst>
        </pc:picChg>
        <pc:picChg chg="del">
          <ac:chgData name="Nico Schelfhout" userId="fb39e4d4-e2c3-408a-9940-108b9242ff02" providerId="ADAL" clId="{6265C236-FBA4-4709-A6FB-357345BD579C}" dt="2019-01-10T19:23:57.614" v="118" actId="478"/>
          <ac:picMkLst>
            <pc:docMk/>
            <pc:sldMk cId="2186639160" sldId="304"/>
            <ac:picMk id="8" creationId="{CF021ED6-8730-478A-B553-AB5576BC8621}"/>
          </ac:picMkLst>
        </pc:picChg>
        <pc:picChg chg="add mod modCrop">
          <ac:chgData name="Nico Schelfhout" userId="fb39e4d4-e2c3-408a-9940-108b9242ff02" providerId="ADAL" clId="{6265C236-FBA4-4709-A6FB-357345BD579C}" dt="2019-01-10T19:26:31.647" v="147" actId="1076"/>
          <ac:picMkLst>
            <pc:docMk/>
            <pc:sldMk cId="2186639160" sldId="304"/>
            <ac:picMk id="3074" creationId="{71ED1EB3-9473-4CA6-856F-8AB92962DAA3}"/>
          </ac:picMkLst>
        </pc:picChg>
        <pc:picChg chg="add mod">
          <ac:chgData name="Nico Schelfhout" userId="fb39e4d4-e2c3-408a-9940-108b9242ff02" providerId="ADAL" clId="{6265C236-FBA4-4709-A6FB-357345BD579C}" dt="2019-01-10T19:41:39.047" v="265" actId="1076"/>
          <ac:picMkLst>
            <pc:docMk/>
            <pc:sldMk cId="2186639160" sldId="304"/>
            <ac:picMk id="3076" creationId="{DFC7681B-F56C-411B-8D12-6FB252941919}"/>
          </ac:picMkLst>
        </pc:picChg>
        <pc:picChg chg="add mod">
          <ac:chgData name="Nico Schelfhout" userId="fb39e4d4-e2c3-408a-9940-108b9242ff02" providerId="ADAL" clId="{6265C236-FBA4-4709-A6FB-357345BD579C}" dt="2019-01-10T19:41:48.715" v="268" actId="1076"/>
          <ac:picMkLst>
            <pc:docMk/>
            <pc:sldMk cId="2186639160" sldId="304"/>
            <ac:picMk id="3078" creationId="{0D2E6691-42F9-4FE7-86C4-B1123EBB9A18}"/>
          </ac:picMkLst>
        </pc:picChg>
      </pc:sldChg>
      <pc:sldChg chg="addSp delSp modSp modAnim">
        <pc:chgData name="Nico Schelfhout" userId="fb39e4d4-e2c3-408a-9940-108b9242ff02" providerId="ADAL" clId="{6265C236-FBA4-4709-A6FB-357345BD579C}" dt="2019-01-10T19:47:20.288" v="291"/>
        <pc:sldMkLst>
          <pc:docMk/>
          <pc:sldMk cId="1798661608" sldId="305"/>
        </pc:sldMkLst>
        <pc:spChg chg="mod">
          <ac:chgData name="Nico Schelfhout" userId="fb39e4d4-e2c3-408a-9940-108b9242ff02" providerId="ADAL" clId="{6265C236-FBA4-4709-A6FB-357345BD579C}" dt="2019-01-10T19:42:54.871" v="271" actId="20577"/>
          <ac:spMkLst>
            <pc:docMk/>
            <pc:sldMk cId="1798661608" sldId="305"/>
            <ac:spMk id="3" creationId="{8E288123-58F6-45E5-8E2A-D26129576608}"/>
          </ac:spMkLst>
        </pc:spChg>
        <pc:spChg chg="del">
          <ac:chgData name="Nico Schelfhout" userId="fb39e4d4-e2c3-408a-9940-108b9242ff02" providerId="ADAL" clId="{6265C236-FBA4-4709-A6FB-357345BD579C}" dt="2019-01-10T19:44:16.570" v="273" actId="478"/>
          <ac:spMkLst>
            <pc:docMk/>
            <pc:sldMk cId="1798661608" sldId="305"/>
            <ac:spMk id="4" creationId="{87F4C922-E5F3-4657-8269-0F6772AB42E6}"/>
          </ac:spMkLst>
        </pc:spChg>
        <pc:spChg chg="add">
          <ac:chgData name="Nico Schelfhout" userId="fb39e4d4-e2c3-408a-9940-108b9242ff02" providerId="ADAL" clId="{6265C236-FBA4-4709-A6FB-357345BD579C}" dt="2019-01-10T19:44:52.523" v="279"/>
          <ac:spMkLst>
            <pc:docMk/>
            <pc:sldMk cId="1798661608" sldId="305"/>
            <ac:spMk id="5" creationId="{8B9C67B5-7498-4119-992F-FB242D97F78E}"/>
          </ac:spMkLst>
        </pc:spChg>
        <pc:spChg chg="add del">
          <ac:chgData name="Nico Schelfhout" userId="fb39e4d4-e2c3-408a-9940-108b9242ff02" providerId="ADAL" clId="{6265C236-FBA4-4709-A6FB-357345BD579C}" dt="2019-01-10T19:45:04.092" v="281" actId="478"/>
          <ac:spMkLst>
            <pc:docMk/>
            <pc:sldMk cId="1798661608" sldId="305"/>
            <ac:spMk id="8" creationId="{BC16F2C0-9DD7-4DDA-B5C1-CA19690F2BD9}"/>
          </ac:spMkLst>
        </pc:spChg>
        <pc:spChg chg="add">
          <ac:chgData name="Nico Schelfhout" userId="fb39e4d4-e2c3-408a-9940-108b9242ff02" providerId="ADAL" clId="{6265C236-FBA4-4709-A6FB-357345BD579C}" dt="2019-01-10T19:45:08.803" v="282"/>
          <ac:spMkLst>
            <pc:docMk/>
            <pc:sldMk cId="1798661608" sldId="305"/>
            <ac:spMk id="9" creationId="{7D8ACEB0-FB2A-4B05-B3D5-B391288067B4}"/>
          </ac:spMkLst>
        </pc:spChg>
        <pc:spChg chg="add del">
          <ac:chgData name="Nico Schelfhout" userId="fb39e4d4-e2c3-408a-9940-108b9242ff02" providerId="ADAL" clId="{6265C236-FBA4-4709-A6FB-357345BD579C}" dt="2019-01-10T19:45:18.455" v="286"/>
          <ac:spMkLst>
            <pc:docMk/>
            <pc:sldMk cId="1798661608" sldId="305"/>
            <ac:spMk id="10" creationId="{4DCB581B-0E61-4B7D-A7DD-BB70504F3D27}"/>
          </ac:spMkLst>
        </pc:spChg>
        <pc:picChg chg="del">
          <ac:chgData name="Nico Schelfhout" userId="fb39e4d4-e2c3-408a-9940-108b9242ff02" providerId="ADAL" clId="{6265C236-FBA4-4709-A6FB-357345BD579C}" dt="2019-01-10T19:44:15.110" v="272" actId="478"/>
          <ac:picMkLst>
            <pc:docMk/>
            <pc:sldMk cId="1798661608" sldId="305"/>
            <ac:picMk id="6" creationId="{9006A49A-FE10-447E-9E63-1920CBD2466F}"/>
          </ac:picMkLst>
        </pc:picChg>
        <pc:picChg chg="add mod">
          <ac:chgData name="Nico Schelfhout" userId="fb39e4d4-e2c3-408a-9940-108b9242ff02" providerId="ADAL" clId="{6265C236-FBA4-4709-A6FB-357345BD579C}" dt="2019-01-10T19:45:14.990" v="284" actId="1076"/>
          <ac:picMkLst>
            <pc:docMk/>
            <pc:sldMk cId="1798661608" sldId="305"/>
            <ac:picMk id="4098" creationId="{7139CC83-6C1F-4AB8-9707-DFFD145D83BB}"/>
          </ac:picMkLst>
        </pc:picChg>
        <pc:picChg chg="add mod">
          <ac:chgData name="Nico Schelfhout" userId="fb39e4d4-e2c3-408a-9940-108b9242ff02" providerId="ADAL" clId="{6265C236-FBA4-4709-A6FB-357345BD579C}" dt="2019-01-10T19:47:17.003" v="289" actId="1076"/>
          <ac:picMkLst>
            <pc:docMk/>
            <pc:sldMk cId="1798661608" sldId="305"/>
            <ac:picMk id="4108" creationId="{2C26A2E5-29D0-4F2E-954E-178DBD315A39}"/>
          </ac:picMkLst>
        </pc:picChg>
      </pc:sldChg>
      <pc:sldChg chg="addSp delSp modSp modAnim">
        <pc:chgData name="Nico Schelfhout" userId="fb39e4d4-e2c3-408a-9940-108b9242ff02" providerId="ADAL" clId="{6265C236-FBA4-4709-A6FB-357345BD579C}" dt="2019-01-10T19:49:33.105" v="302" actId="1076"/>
        <pc:sldMkLst>
          <pc:docMk/>
          <pc:sldMk cId="3447855688" sldId="306"/>
        </pc:sldMkLst>
        <pc:spChg chg="del">
          <ac:chgData name="Nico Schelfhout" userId="fb39e4d4-e2c3-408a-9940-108b9242ff02" providerId="ADAL" clId="{6265C236-FBA4-4709-A6FB-357345BD579C}" dt="2019-01-10T19:48:55.545" v="294" actId="478"/>
          <ac:spMkLst>
            <pc:docMk/>
            <pc:sldMk cId="3447855688" sldId="306"/>
            <ac:spMk id="4" creationId="{87F4C922-E5F3-4657-8269-0F6772AB42E6}"/>
          </ac:spMkLst>
        </pc:spChg>
        <pc:picChg chg="del mod">
          <ac:chgData name="Nico Schelfhout" userId="fb39e4d4-e2c3-408a-9940-108b9242ff02" providerId="ADAL" clId="{6265C236-FBA4-4709-A6FB-357345BD579C}" dt="2019-01-10T19:48:53.406" v="293" actId="478"/>
          <ac:picMkLst>
            <pc:docMk/>
            <pc:sldMk cId="3447855688" sldId="306"/>
            <ac:picMk id="6" creationId="{9006A49A-FE10-447E-9E63-1920CBD2466F}"/>
          </ac:picMkLst>
        </pc:picChg>
        <pc:picChg chg="add mod">
          <ac:chgData name="Nico Schelfhout" userId="fb39e4d4-e2c3-408a-9940-108b9242ff02" providerId="ADAL" clId="{6265C236-FBA4-4709-A6FB-357345BD579C}" dt="2019-01-10T19:49:33.105" v="302" actId="1076"/>
          <ac:picMkLst>
            <pc:docMk/>
            <pc:sldMk cId="3447855688" sldId="306"/>
            <ac:picMk id="5122" creationId="{13AE40CF-0D1A-42ED-9644-1E5E1000E833}"/>
          </ac:picMkLst>
        </pc:picChg>
      </pc:sldChg>
      <pc:sldChg chg="addSp delSp modSp delAnim modAnim">
        <pc:chgData name="Nico Schelfhout" userId="fb39e4d4-e2c3-408a-9940-108b9242ff02" providerId="ADAL" clId="{6265C236-FBA4-4709-A6FB-357345BD579C}" dt="2019-01-10T19:53:25.356" v="334"/>
        <pc:sldMkLst>
          <pc:docMk/>
          <pc:sldMk cId="1251941156" sldId="307"/>
        </pc:sldMkLst>
        <pc:spChg chg="mod">
          <ac:chgData name="Nico Schelfhout" userId="fb39e4d4-e2c3-408a-9940-108b9242ff02" providerId="ADAL" clId="{6265C236-FBA4-4709-A6FB-357345BD579C}" dt="2019-01-10T19:52:36.831" v="322" actId="20577"/>
          <ac:spMkLst>
            <pc:docMk/>
            <pc:sldMk cId="1251941156" sldId="307"/>
            <ac:spMk id="3" creationId="{8E288123-58F6-45E5-8E2A-D26129576608}"/>
          </ac:spMkLst>
        </pc:spChg>
        <pc:picChg chg="del">
          <ac:chgData name="Nico Schelfhout" userId="fb39e4d4-e2c3-408a-9940-108b9242ff02" providerId="ADAL" clId="{6265C236-FBA4-4709-A6FB-357345BD579C}" dt="2019-01-10T19:50:35.535" v="303" actId="478"/>
          <ac:picMkLst>
            <pc:docMk/>
            <pc:sldMk cId="1251941156" sldId="307"/>
            <ac:picMk id="6" creationId="{9006A49A-FE10-447E-9E63-1920CBD2466F}"/>
          </ac:picMkLst>
        </pc:picChg>
        <pc:picChg chg="add del mod">
          <ac:chgData name="Nico Schelfhout" userId="fb39e4d4-e2c3-408a-9940-108b9242ff02" providerId="ADAL" clId="{6265C236-FBA4-4709-A6FB-357345BD579C}" dt="2019-01-10T19:52:36.720" v="321"/>
          <ac:picMkLst>
            <pc:docMk/>
            <pc:sldMk cId="1251941156" sldId="307"/>
            <ac:picMk id="6146" creationId="{2F808F24-FC8C-4F71-A34A-3ACF36171034}"/>
          </ac:picMkLst>
        </pc:picChg>
        <pc:picChg chg="add del mod">
          <ac:chgData name="Nico Schelfhout" userId="fb39e4d4-e2c3-408a-9940-108b9242ff02" providerId="ADAL" clId="{6265C236-FBA4-4709-A6FB-357345BD579C}" dt="2019-01-10T19:53:16.929" v="330" actId="478"/>
          <ac:picMkLst>
            <pc:docMk/>
            <pc:sldMk cId="1251941156" sldId="307"/>
            <ac:picMk id="6148" creationId="{14E04CF5-C960-4E5A-A69B-ED44543BFBE4}"/>
          </ac:picMkLst>
        </pc:picChg>
        <pc:picChg chg="add mod">
          <ac:chgData name="Nico Schelfhout" userId="fb39e4d4-e2c3-408a-9940-108b9242ff02" providerId="ADAL" clId="{6265C236-FBA4-4709-A6FB-357345BD579C}" dt="2019-01-10T19:53:22.551" v="333" actId="1076"/>
          <ac:picMkLst>
            <pc:docMk/>
            <pc:sldMk cId="1251941156" sldId="307"/>
            <ac:picMk id="6150" creationId="{F0E618FD-26EE-4BA8-AC8B-16541BB8DBD8}"/>
          </ac:picMkLst>
        </pc:picChg>
      </pc:sldChg>
      <pc:sldChg chg="addSp modSp add modAnim">
        <pc:chgData name="Nico Schelfhout" userId="fb39e4d4-e2c3-408a-9940-108b9242ff02" providerId="ADAL" clId="{6265C236-FBA4-4709-A6FB-357345BD579C}" dt="2019-01-10T19:22:43.342" v="117"/>
        <pc:sldMkLst>
          <pc:docMk/>
          <pc:sldMk cId="4193494916" sldId="333"/>
        </pc:sldMkLst>
        <pc:spChg chg="mod">
          <ac:chgData name="Nico Schelfhout" userId="fb39e4d4-e2c3-408a-9940-108b9242ff02" providerId="ADAL" clId="{6265C236-FBA4-4709-A6FB-357345BD579C}" dt="2019-01-10T19:10:54.895" v="112" actId="20577"/>
          <ac:spMkLst>
            <pc:docMk/>
            <pc:sldMk cId="4193494916" sldId="333"/>
            <ac:spMk id="3" creationId="{8E288123-58F6-45E5-8E2A-D26129576608}"/>
          </ac:spMkLst>
        </pc:spChg>
        <pc:picChg chg="add mod">
          <ac:chgData name="Nico Schelfhout" userId="fb39e4d4-e2c3-408a-9940-108b9242ff02" providerId="ADAL" clId="{6265C236-FBA4-4709-A6FB-357345BD579C}" dt="2019-01-10T19:22:36.683" v="115" actId="1076"/>
          <ac:picMkLst>
            <pc:docMk/>
            <pc:sldMk cId="4193494916" sldId="333"/>
            <ac:picMk id="2050" creationId="{F5A42DF0-6DBB-4E51-921B-DFF2433E23AA}"/>
          </ac:picMkLst>
        </pc:picChg>
      </pc:sldChg>
    </pc:docChg>
  </pc:docChgLst>
  <pc:docChgLst>
    <pc:chgData name="Stef Kerkhofs" userId="09ff9599-31c7-4037-bfa9-6fa57b93676a" providerId="ADAL" clId="{06BE854C-C5BD-4C91-8785-8433EEE04189}"/>
    <pc:docChg chg="modSld">
      <pc:chgData name="Stef Kerkhofs" userId="09ff9599-31c7-4037-bfa9-6fa57b93676a" providerId="ADAL" clId="{06BE854C-C5BD-4C91-8785-8433EEE04189}" dt="2018-12-19T13:15:36.406" v="6" actId="207"/>
      <pc:docMkLst>
        <pc:docMk/>
      </pc:docMkLst>
      <pc:sldChg chg="modSp">
        <pc:chgData name="Stef Kerkhofs" userId="09ff9599-31c7-4037-bfa9-6fa57b93676a" providerId="ADAL" clId="{06BE854C-C5BD-4C91-8785-8433EEE04189}" dt="2018-12-18T15:26:34.139" v="5" actId="20577"/>
        <pc:sldMkLst>
          <pc:docMk/>
          <pc:sldMk cId="2365880328" sldId="257"/>
        </pc:sldMkLst>
        <pc:spChg chg="mod">
          <ac:chgData name="Stef Kerkhofs" userId="09ff9599-31c7-4037-bfa9-6fa57b93676a" providerId="ADAL" clId="{06BE854C-C5BD-4C91-8785-8433EEE04189}" dt="2018-12-18T15:26:34.139" v="5" actId="20577"/>
          <ac:spMkLst>
            <pc:docMk/>
            <pc:sldMk cId="2365880328" sldId="257"/>
            <ac:spMk id="3" creationId="{DDA9D800-4296-41BF-B6D7-48AB2FDCB56C}"/>
          </ac:spMkLst>
        </pc:spChg>
      </pc:sldChg>
      <pc:sldChg chg="modSp">
        <pc:chgData name="Stef Kerkhofs" userId="09ff9599-31c7-4037-bfa9-6fa57b93676a" providerId="ADAL" clId="{06BE854C-C5BD-4C91-8785-8433EEE04189}" dt="2018-12-19T13:15:36.406" v="6" actId="207"/>
        <pc:sldMkLst>
          <pc:docMk/>
          <pc:sldMk cId="633125504" sldId="270"/>
        </pc:sldMkLst>
        <pc:spChg chg="mod">
          <ac:chgData name="Stef Kerkhofs" userId="09ff9599-31c7-4037-bfa9-6fa57b93676a" providerId="ADAL" clId="{06BE854C-C5BD-4C91-8785-8433EEE04189}" dt="2018-12-19T13:15:36.406" v="6" actId="207"/>
          <ac:spMkLst>
            <pc:docMk/>
            <pc:sldMk cId="633125504" sldId="270"/>
            <ac:spMk id="6" creationId="{E023B60D-2CB5-4902-BE2B-64AF181ABBE5}"/>
          </ac:spMkLst>
        </pc:spChg>
      </pc:sldChg>
    </pc:docChg>
  </pc:docChgLst>
  <pc:docChgLst>
    <pc:chgData name="Stef Kerkhofs" userId="S::r0658314@ucll.be::09ff9599-31c7-4037-bfa9-6fa57b93676a" providerId="AD" clId="Web-{E21CE317-AD63-7BEC-9844-C7A478AAB92B}"/>
    <pc:docChg chg="modSld">
      <pc:chgData name="Stef Kerkhofs" userId="S::r0658314@ucll.be::09ff9599-31c7-4037-bfa9-6fa57b93676a" providerId="AD" clId="Web-{E21CE317-AD63-7BEC-9844-C7A478AAB92B}" dt="2018-12-18T15:03:31.641" v="23" actId="20577"/>
      <pc:docMkLst>
        <pc:docMk/>
      </pc:docMkLst>
      <pc:sldChg chg="modSp">
        <pc:chgData name="Stef Kerkhofs" userId="S::r0658314@ucll.be::09ff9599-31c7-4037-bfa9-6fa57b93676a" providerId="AD" clId="Web-{E21CE317-AD63-7BEC-9844-C7A478AAB92B}" dt="2018-12-18T15:03:31.641" v="22" actId="20577"/>
        <pc:sldMkLst>
          <pc:docMk/>
          <pc:sldMk cId="2365880328" sldId="257"/>
        </pc:sldMkLst>
        <pc:spChg chg="mod">
          <ac:chgData name="Stef Kerkhofs" userId="S::r0658314@ucll.be::09ff9599-31c7-4037-bfa9-6fa57b93676a" providerId="AD" clId="Web-{E21CE317-AD63-7BEC-9844-C7A478AAB92B}" dt="2018-12-18T15:03:31.641" v="22" actId="20577"/>
          <ac:spMkLst>
            <pc:docMk/>
            <pc:sldMk cId="2365880328" sldId="257"/>
            <ac:spMk id="3" creationId="{DDA9D800-4296-41BF-B6D7-48AB2FDCB56C}"/>
          </ac:spMkLst>
        </pc:spChg>
      </pc:sldChg>
    </pc:docChg>
  </pc:docChgLst>
  <pc:docChgLst>
    <pc:chgData name="Sasha Van de Voorde" userId="S::r0673786@ucll.be::769f983d-186b-4759-8b6c-3b0485a5d16e" providerId="AD" clId="Web-{DDA4124D-D774-40CB-BE08-0E700D4BA3FD}"/>
    <pc:docChg chg="addSld delSld modSld sldOrd">
      <pc:chgData name="Sasha Van de Voorde" userId="S::r0673786@ucll.be::769f983d-186b-4759-8b6c-3b0485a5d16e" providerId="AD" clId="Web-{DDA4124D-D774-40CB-BE08-0E700D4BA3FD}" dt="2019-01-09T20:21:21.357" v="70" actId="20577"/>
      <pc:docMkLst>
        <pc:docMk/>
      </pc:docMkLst>
      <pc:sldChg chg="modSp add ord replId">
        <pc:chgData name="Sasha Van de Voorde" userId="S::r0673786@ucll.be::769f983d-186b-4759-8b6c-3b0485a5d16e" providerId="AD" clId="Web-{DDA4124D-D774-40CB-BE08-0E700D4BA3FD}" dt="2019-01-09T20:19:26.262" v="32" actId="20577"/>
        <pc:sldMkLst>
          <pc:docMk/>
          <pc:sldMk cId="3696107911" sldId="326"/>
        </pc:sldMkLst>
        <pc:spChg chg="mod">
          <ac:chgData name="Sasha Van de Voorde" userId="S::r0673786@ucll.be::769f983d-186b-4759-8b6c-3b0485a5d16e" providerId="AD" clId="Web-{DDA4124D-D774-40CB-BE08-0E700D4BA3FD}" dt="2019-01-09T20:18:57.059" v="25" actId="20577"/>
          <ac:spMkLst>
            <pc:docMk/>
            <pc:sldMk cId="3696107911" sldId="326"/>
            <ac:spMk id="2" creationId="{E1CDB784-233F-44BE-8667-DCCC2910B1BD}"/>
          </ac:spMkLst>
        </pc:spChg>
        <pc:spChg chg="mod">
          <ac:chgData name="Sasha Van de Voorde" userId="S::r0673786@ucll.be::769f983d-186b-4759-8b6c-3b0485a5d16e" providerId="AD" clId="Web-{DDA4124D-D774-40CB-BE08-0E700D4BA3FD}" dt="2019-01-09T20:19:26.262" v="32" actId="20577"/>
          <ac:spMkLst>
            <pc:docMk/>
            <pc:sldMk cId="3696107911" sldId="326"/>
            <ac:spMk id="5" creationId="{9F2984DA-B522-4A1A-AC69-03A39E275918}"/>
          </ac:spMkLst>
        </pc:spChg>
      </pc:sldChg>
      <pc:sldChg chg="modSp add ord replId">
        <pc:chgData name="Sasha Van de Voorde" userId="S::r0673786@ucll.be::769f983d-186b-4759-8b6c-3b0485a5d16e" providerId="AD" clId="Web-{DDA4124D-D774-40CB-BE08-0E700D4BA3FD}" dt="2019-01-09T20:19:51.794" v="42" actId="20577"/>
        <pc:sldMkLst>
          <pc:docMk/>
          <pc:sldMk cId="2513787459" sldId="327"/>
        </pc:sldMkLst>
        <pc:spChg chg="mod">
          <ac:chgData name="Sasha Van de Voorde" userId="S::r0673786@ucll.be::769f983d-186b-4759-8b6c-3b0485a5d16e" providerId="AD" clId="Web-{DDA4124D-D774-40CB-BE08-0E700D4BA3FD}" dt="2019-01-09T20:19:51.794" v="42" actId="20577"/>
          <ac:spMkLst>
            <pc:docMk/>
            <pc:sldMk cId="2513787459" sldId="327"/>
            <ac:spMk id="2" creationId="{E1CDB784-233F-44BE-8667-DCCC2910B1BD}"/>
          </ac:spMkLst>
        </pc:spChg>
      </pc:sldChg>
      <pc:sldChg chg="modSp add ord replId">
        <pc:chgData name="Sasha Van de Voorde" userId="S::r0673786@ucll.be::769f983d-186b-4759-8b6c-3b0485a5d16e" providerId="AD" clId="Web-{DDA4124D-D774-40CB-BE08-0E700D4BA3FD}" dt="2019-01-09T20:21:20.028" v="68" actId="20577"/>
        <pc:sldMkLst>
          <pc:docMk/>
          <pc:sldMk cId="129116811" sldId="328"/>
        </pc:sldMkLst>
        <pc:spChg chg="mod">
          <ac:chgData name="Sasha Van de Voorde" userId="S::r0673786@ucll.be::769f983d-186b-4759-8b6c-3b0485a5d16e" providerId="AD" clId="Web-{DDA4124D-D774-40CB-BE08-0E700D4BA3FD}" dt="2019-01-09T20:21:20.028" v="68" actId="20577"/>
          <ac:spMkLst>
            <pc:docMk/>
            <pc:sldMk cId="129116811" sldId="328"/>
            <ac:spMk id="2" creationId="{E1CDB784-233F-44BE-8667-DCCC2910B1BD}"/>
          </ac:spMkLst>
        </pc:spChg>
      </pc:sldChg>
    </pc:docChg>
  </pc:docChgLst>
  <pc:docChgLst>
    <pc:chgData name="Sasha Van de Voorde" userId="S::r0673786@ucll.be::769f983d-186b-4759-8b6c-3b0485a5d16e" providerId="AD" clId="Web-{33ED08C8-0372-65D4-C24F-F702A9F3EFDA}"/>
    <pc:docChg chg="addSld delSld modSld">
      <pc:chgData name="Sasha Van de Voorde" userId="S::r0673786@ucll.be::769f983d-186b-4759-8b6c-3b0485a5d16e" providerId="AD" clId="Web-{33ED08C8-0372-65D4-C24F-F702A9F3EFDA}" dt="2018-12-19T21:49:14.572" v="644" actId="20577"/>
      <pc:docMkLst>
        <pc:docMk/>
      </pc:docMkLst>
      <pc:sldChg chg="modSp">
        <pc:chgData name="Sasha Van de Voorde" userId="S::r0673786@ucll.be::769f983d-186b-4759-8b6c-3b0485a5d16e" providerId="AD" clId="Web-{33ED08C8-0372-65D4-C24F-F702A9F3EFDA}" dt="2018-12-19T21:48:12.040" v="611" actId="20577"/>
        <pc:sldMkLst>
          <pc:docMk/>
          <pc:sldMk cId="3233177056" sldId="286"/>
        </pc:sldMkLst>
        <pc:spChg chg="mod">
          <ac:chgData name="Sasha Van de Voorde" userId="S::r0673786@ucll.be::769f983d-186b-4759-8b6c-3b0485a5d16e" providerId="AD" clId="Web-{33ED08C8-0372-65D4-C24F-F702A9F3EFDA}" dt="2018-12-19T21:48:12.040" v="611" actId="20577"/>
          <ac:spMkLst>
            <pc:docMk/>
            <pc:sldMk cId="3233177056" sldId="286"/>
            <ac:spMk id="2" creationId="{C996BD05-7695-461D-9440-6A7D093D4E74}"/>
          </ac:spMkLst>
        </pc:spChg>
      </pc:sldChg>
      <pc:sldChg chg="addSp delSp modSp">
        <pc:chgData name="Sasha Van de Voorde" userId="S::r0673786@ucll.be::769f983d-186b-4759-8b6c-3b0485a5d16e" providerId="AD" clId="Web-{33ED08C8-0372-65D4-C24F-F702A9F3EFDA}" dt="2018-12-19T21:41:06.425" v="495" actId="14100"/>
        <pc:sldMkLst>
          <pc:docMk/>
          <pc:sldMk cId="2052772821" sldId="295"/>
        </pc:sldMkLst>
        <pc:spChg chg="mod">
          <ac:chgData name="Sasha Van de Voorde" userId="S::r0673786@ucll.be::769f983d-186b-4759-8b6c-3b0485a5d16e" providerId="AD" clId="Web-{33ED08C8-0372-65D4-C24F-F702A9F3EFDA}" dt="2018-12-19T21:31:55.574" v="416" actId="20577"/>
          <ac:spMkLst>
            <pc:docMk/>
            <pc:sldMk cId="2052772821" sldId="295"/>
            <ac:spMk id="2" creationId="{E1CDB784-233F-44BE-8667-DCCC2910B1BD}"/>
          </ac:spMkLst>
        </pc:spChg>
        <pc:spChg chg="del">
          <ac:chgData name="Sasha Van de Voorde" userId="S::r0673786@ucll.be::769f983d-186b-4759-8b6c-3b0485a5d16e" providerId="AD" clId="Web-{33ED08C8-0372-65D4-C24F-F702A9F3EFDA}" dt="2018-12-19T21:14:12.308" v="283" actId="14100"/>
          <ac:spMkLst>
            <pc:docMk/>
            <pc:sldMk cId="2052772821" sldId="295"/>
            <ac:spMk id="5" creationId="{9F2984DA-B522-4A1A-AC69-03A39E275918}"/>
          </ac:spMkLst>
        </pc:spChg>
        <pc:spChg chg="add del mod">
          <ac:chgData name="Sasha Van de Voorde" userId="S::r0673786@ucll.be::769f983d-186b-4759-8b6c-3b0485a5d16e" providerId="AD" clId="Web-{33ED08C8-0372-65D4-C24F-F702A9F3EFDA}" dt="2018-12-19T21:14:31.606" v="286" actId="14100"/>
          <ac:spMkLst>
            <pc:docMk/>
            <pc:sldMk cId="2052772821" sldId="295"/>
            <ac:spMk id="8" creationId="{5CAAFCE9-A545-42EC-A0AB-20A04EFB2314}"/>
          </ac:spMkLst>
        </pc:spChg>
        <pc:spChg chg="add del mod">
          <ac:chgData name="Sasha Van de Voorde" userId="S::r0673786@ucll.be::769f983d-186b-4759-8b6c-3b0485a5d16e" providerId="AD" clId="Web-{33ED08C8-0372-65D4-C24F-F702A9F3EFDA}" dt="2018-12-19T21:40:32.581" v="488" actId="14100"/>
          <ac:spMkLst>
            <pc:docMk/>
            <pc:sldMk cId="2052772821" sldId="295"/>
            <ac:spMk id="22" creationId="{81405E5A-22C4-4405-B10B-0FBC853F5137}"/>
          </ac:spMkLst>
        </pc:spChg>
        <pc:picChg chg="add del mod ord">
          <ac:chgData name="Sasha Van de Voorde" userId="S::r0673786@ucll.be::769f983d-186b-4759-8b6c-3b0485a5d16e" providerId="AD" clId="Web-{33ED08C8-0372-65D4-C24F-F702A9F3EFDA}" dt="2018-12-19T21:14:26.293" v="285" actId="14100"/>
          <ac:picMkLst>
            <pc:docMk/>
            <pc:sldMk cId="2052772821" sldId="295"/>
            <ac:picMk id="3" creationId="{D7E1A8C7-732C-4F24-9A80-1B5B10E13CE6}"/>
          </ac:picMkLst>
        </pc:picChg>
        <pc:picChg chg="add del mod ord">
          <ac:chgData name="Sasha Van de Voorde" userId="S::r0673786@ucll.be::769f983d-186b-4759-8b6c-3b0485a5d16e" providerId="AD" clId="Web-{33ED08C8-0372-65D4-C24F-F702A9F3EFDA}" dt="2018-12-19T21:40:22.753" v="487" actId="14100"/>
          <ac:picMkLst>
            <pc:docMk/>
            <pc:sldMk cId="2052772821" sldId="295"/>
            <ac:picMk id="9" creationId="{A423A794-9FE0-4891-B1A4-7782ABF13C40}"/>
          </ac:picMkLst>
        </pc:picChg>
        <pc:picChg chg="add del mod modCrop">
          <ac:chgData name="Sasha Van de Voorde" userId="S::r0673786@ucll.be::769f983d-186b-4759-8b6c-3b0485a5d16e" providerId="AD" clId="Web-{33ED08C8-0372-65D4-C24F-F702A9F3EFDA}" dt="2018-12-19T21:17:58.158" v="319" actId="14100"/>
          <ac:picMkLst>
            <pc:docMk/>
            <pc:sldMk cId="2052772821" sldId="295"/>
            <ac:picMk id="11" creationId="{8AEB8C69-BB8D-44A7-AF74-D7B418F9A416}"/>
          </ac:picMkLst>
        </pc:picChg>
        <pc:picChg chg="add del mod">
          <ac:chgData name="Sasha Van de Voorde" userId="S::r0673786@ucll.be::769f983d-186b-4759-8b6c-3b0485a5d16e" providerId="AD" clId="Web-{33ED08C8-0372-65D4-C24F-F702A9F3EFDA}" dt="2018-12-19T21:17:58.158" v="318" actId="14100"/>
          <ac:picMkLst>
            <pc:docMk/>
            <pc:sldMk cId="2052772821" sldId="295"/>
            <ac:picMk id="13" creationId="{A3323848-4868-4D45-ACD5-65CF9213FC47}"/>
          </ac:picMkLst>
        </pc:picChg>
        <pc:picChg chg="add del mod">
          <ac:chgData name="Sasha Van de Voorde" userId="S::r0673786@ucll.be::769f983d-186b-4759-8b6c-3b0485a5d16e" providerId="AD" clId="Web-{33ED08C8-0372-65D4-C24F-F702A9F3EFDA}" dt="2018-12-19T21:40:51.847" v="492" actId="14100"/>
          <ac:picMkLst>
            <pc:docMk/>
            <pc:sldMk cId="2052772821" sldId="295"/>
            <ac:picMk id="15" creationId="{DC94B0AF-F978-41E5-A24F-E5FC4ACC7A4A}"/>
          </ac:picMkLst>
        </pc:picChg>
        <pc:picChg chg="add mod modCrop">
          <ac:chgData name="Sasha Van de Voorde" userId="S::r0673786@ucll.be::769f983d-186b-4759-8b6c-3b0485a5d16e" providerId="AD" clId="Web-{33ED08C8-0372-65D4-C24F-F702A9F3EFDA}" dt="2018-12-19T21:31:37.355" v="413" actId="1076"/>
          <ac:picMkLst>
            <pc:docMk/>
            <pc:sldMk cId="2052772821" sldId="295"/>
            <ac:picMk id="17" creationId="{FB3ACE65-4C74-427A-A6F7-ACA963588640}"/>
          </ac:picMkLst>
        </pc:picChg>
        <pc:picChg chg="add mod">
          <ac:chgData name="Sasha Van de Voorde" userId="S::r0673786@ucll.be::769f983d-186b-4759-8b6c-3b0485a5d16e" providerId="AD" clId="Web-{33ED08C8-0372-65D4-C24F-F702A9F3EFDA}" dt="2018-12-19T21:31:30.387" v="412" actId="1076"/>
          <ac:picMkLst>
            <pc:docMk/>
            <pc:sldMk cId="2052772821" sldId="295"/>
            <ac:picMk id="19" creationId="{90009526-F89F-44B7-A312-7C0980EA4981}"/>
          </ac:picMkLst>
        </pc:picChg>
        <pc:picChg chg="add mod ord">
          <ac:chgData name="Sasha Van de Voorde" userId="S::r0673786@ucll.be::769f983d-186b-4759-8b6c-3b0485a5d16e" providerId="AD" clId="Web-{33ED08C8-0372-65D4-C24F-F702A9F3EFDA}" dt="2018-12-19T21:40:43.628" v="491" actId="14100"/>
          <ac:picMkLst>
            <pc:docMk/>
            <pc:sldMk cId="2052772821" sldId="295"/>
            <ac:picMk id="23" creationId="{CEABF6F0-7F49-4469-8F39-7B3E232074A1}"/>
          </ac:picMkLst>
        </pc:picChg>
        <pc:picChg chg="add mod">
          <ac:chgData name="Sasha Van de Voorde" userId="S::r0673786@ucll.be::769f983d-186b-4759-8b6c-3b0485a5d16e" providerId="AD" clId="Web-{33ED08C8-0372-65D4-C24F-F702A9F3EFDA}" dt="2018-12-19T21:41:06.425" v="495" actId="14100"/>
          <ac:picMkLst>
            <pc:docMk/>
            <pc:sldMk cId="2052772821" sldId="295"/>
            <ac:picMk id="25" creationId="{6D527413-4261-4FFD-9738-D0A8398E8E8A}"/>
          </ac:picMkLst>
        </pc:picChg>
      </pc:sldChg>
      <pc:sldChg chg="modSp">
        <pc:chgData name="Sasha Van de Voorde" userId="S::r0673786@ucll.be::769f983d-186b-4759-8b6c-3b0485a5d16e" providerId="AD" clId="Web-{33ED08C8-0372-65D4-C24F-F702A9F3EFDA}" dt="2018-12-19T20:18:04.404" v="133" actId="20577"/>
        <pc:sldMkLst>
          <pc:docMk/>
          <pc:sldMk cId="776004370" sldId="296"/>
        </pc:sldMkLst>
        <pc:spChg chg="mod">
          <ac:chgData name="Sasha Van de Voorde" userId="S::r0673786@ucll.be::769f983d-186b-4759-8b6c-3b0485a5d16e" providerId="AD" clId="Web-{33ED08C8-0372-65D4-C24F-F702A9F3EFDA}" dt="2018-12-19T20:18:04.404" v="133" actId="20577"/>
          <ac:spMkLst>
            <pc:docMk/>
            <pc:sldMk cId="776004370" sldId="296"/>
            <ac:spMk id="2" creationId="{E1CDB784-233F-44BE-8667-DCCC2910B1BD}"/>
          </ac:spMkLst>
        </pc:spChg>
      </pc:sldChg>
      <pc:sldChg chg="addSp delSp modSp add replId">
        <pc:chgData name="Sasha Van de Voorde" userId="S::r0673786@ucll.be::769f983d-186b-4759-8b6c-3b0485a5d16e" providerId="AD" clId="Web-{33ED08C8-0372-65D4-C24F-F702A9F3EFDA}" dt="2018-12-19T21:49:13.634" v="642" actId="20577"/>
        <pc:sldMkLst>
          <pc:docMk/>
          <pc:sldMk cId="147124262" sldId="309"/>
        </pc:sldMkLst>
        <pc:spChg chg="mod">
          <ac:chgData name="Sasha Van de Voorde" userId="S::r0673786@ucll.be::769f983d-186b-4759-8b6c-3b0485a5d16e" providerId="AD" clId="Web-{33ED08C8-0372-65D4-C24F-F702A9F3EFDA}" dt="2018-12-19T21:49:13.634" v="642" actId="20577"/>
          <ac:spMkLst>
            <pc:docMk/>
            <pc:sldMk cId="147124262" sldId="309"/>
            <ac:spMk id="2" creationId="{E1CDB784-233F-44BE-8667-DCCC2910B1BD}"/>
          </ac:spMkLst>
        </pc:spChg>
        <pc:picChg chg="del">
          <ac:chgData name="Sasha Van de Voorde" userId="S::r0673786@ucll.be::769f983d-186b-4759-8b6c-3b0485a5d16e" providerId="AD" clId="Web-{33ED08C8-0372-65D4-C24F-F702A9F3EFDA}" dt="2018-12-19T19:47:52.534" v="24" actId="20577"/>
          <ac:picMkLst>
            <pc:docMk/>
            <pc:sldMk cId="147124262" sldId="309"/>
            <ac:picMk id="3" creationId="{12E4068C-1CA9-43B7-9171-00428FC70C0E}"/>
          </ac:picMkLst>
        </pc:picChg>
        <pc:picChg chg="add del mod modCrop">
          <ac:chgData name="Sasha Van de Voorde" userId="S::r0673786@ucll.be::769f983d-186b-4759-8b6c-3b0485a5d16e" providerId="AD" clId="Web-{33ED08C8-0372-65D4-C24F-F702A9F3EFDA}" dt="2018-12-19T19:50:09.426" v="40" actId="20577"/>
          <ac:picMkLst>
            <pc:docMk/>
            <pc:sldMk cId="147124262" sldId="309"/>
            <ac:picMk id="4" creationId="{C94C3740-5A2E-4347-BD9C-8E2C89B1CD06}"/>
          </ac:picMkLst>
        </pc:picChg>
        <pc:picChg chg="add del">
          <ac:chgData name="Sasha Van de Voorde" userId="S::r0673786@ucll.be::769f983d-186b-4759-8b6c-3b0485a5d16e" providerId="AD" clId="Web-{33ED08C8-0372-65D4-C24F-F702A9F3EFDA}" dt="2018-12-19T19:50:17.333" v="42" actId="20577"/>
          <ac:picMkLst>
            <pc:docMk/>
            <pc:sldMk cId="147124262" sldId="309"/>
            <ac:picMk id="7" creationId="{D29BF1F9-30CB-43DD-813F-235DBAC637D1}"/>
          </ac:picMkLst>
        </pc:picChg>
      </pc:sldChg>
      <pc:sldChg chg="addSp delSp modSp add replId">
        <pc:chgData name="Sasha Van de Voorde" userId="S::r0673786@ucll.be::769f983d-186b-4759-8b6c-3b0485a5d16e" providerId="AD" clId="Web-{33ED08C8-0372-65D4-C24F-F702A9F3EFDA}" dt="2018-12-19T19:51:30.162" v="66" actId="1076"/>
        <pc:sldMkLst>
          <pc:docMk/>
          <pc:sldMk cId="4031485491" sldId="310"/>
        </pc:sldMkLst>
        <pc:spChg chg="mod">
          <ac:chgData name="Sasha Van de Voorde" userId="S::r0673786@ucll.be::769f983d-186b-4759-8b6c-3b0485a5d16e" providerId="AD" clId="Web-{33ED08C8-0372-65D4-C24F-F702A9F3EFDA}" dt="2018-12-19T19:50:32.927" v="55" actId="20577"/>
          <ac:spMkLst>
            <pc:docMk/>
            <pc:sldMk cId="4031485491" sldId="310"/>
            <ac:spMk id="2" creationId="{E1CDB784-233F-44BE-8667-DCCC2910B1BD}"/>
          </ac:spMkLst>
        </pc:spChg>
        <pc:picChg chg="add mod modCrop">
          <ac:chgData name="Sasha Van de Voorde" userId="S::r0673786@ucll.be::769f983d-186b-4759-8b6c-3b0485a5d16e" providerId="AD" clId="Web-{33ED08C8-0372-65D4-C24F-F702A9F3EFDA}" dt="2018-12-19T19:51:30.162" v="66" actId="1076"/>
          <ac:picMkLst>
            <pc:docMk/>
            <pc:sldMk cId="4031485491" sldId="310"/>
            <ac:picMk id="3" creationId="{1A22466C-2667-4079-A646-401E1E6548B5}"/>
          </ac:picMkLst>
        </pc:picChg>
        <pc:picChg chg="del">
          <ac:chgData name="Sasha Van de Voorde" userId="S::r0673786@ucll.be::769f983d-186b-4759-8b6c-3b0485a5d16e" providerId="AD" clId="Web-{33ED08C8-0372-65D4-C24F-F702A9F3EFDA}" dt="2018-12-19T19:50:39.052" v="58" actId="1076"/>
          <ac:picMkLst>
            <pc:docMk/>
            <pc:sldMk cId="4031485491" sldId="310"/>
            <ac:picMk id="4" creationId="{C94C3740-5A2E-4347-BD9C-8E2C89B1CD06}"/>
          </ac:picMkLst>
        </pc:picChg>
      </pc:sldChg>
      <pc:sldChg chg="addSp delSp modSp add replId">
        <pc:chgData name="Sasha Van de Voorde" userId="S::r0673786@ucll.be::769f983d-186b-4759-8b6c-3b0485a5d16e" providerId="AD" clId="Web-{33ED08C8-0372-65D4-C24F-F702A9F3EFDA}" dt="2018-12-19T21:46:51.492" v="547" actId="1076"/>
        <pc:sldMkLst>
          <pc:docMk/>
          <pc:sldMk cId="1026353579" sldId="312"/>
        </pc:sldMkLst>
        <pc:spChg chg="mod">
          <ac:chgData name="Sasha Van de Voorde" userId="S::r0673786@ucll.be::769f983d-186b-4759-8b6c-3b0485a5d16e" providerId="AD" clId="Web-{33ED08C8-0372-65D4-C24F-F702A9F3EFDA}" dt="2018-12-19T20:17:55.982" v="112" actId="20577"/>
          <ac:spMkLst>
            <pc:docMk/>
            <pc:sldMk cId="1026353579" sldId="312"/>
            <ac:spMk id="2" creationId="{E1CDB784-233F-44BE-8667-DCCC2910B1BD}"/>
          </ac:spMkLst>
        </pc:spChg>
        <pc:spChg chg="del">
          <ac:chgData name="Sasha Van de Voorde" userId="S::r0673786@ucll.be::769f983d-186b-4759-8b6c-3b0485a5d16e" providerId="AD" clId="Web-{33ED08C8-0372-65D4-C24F-F702A9F3EFDA}" dt="2018-12-19T21:46:37.945" v="545" actId="1076"/>
          <ac:spMkLst>
            <pc:docMk/>
            <pc:sldMk cId="1026353579" sldId="312"/>
            <ac:spMk id="5" creationId="{9F2984DA-B522-4A1A-AC69-03A39E275918}"/>
          </ac:spMkLst>
        </pc:spChg>
        <pc:picChg chg="add mod ord">
          <ac:chgData name="Sasha Van de Voorde" userId="S::r0673786@ucll.be::769f983d-186b-4759-8b6c-3b0485a5d16e" providerId="AD" clId="Web-{33ED08C8-0372-65D4-C24F-F702A9F3EFDA}" dt="2018-12-19T21:46:51.492" v="547" actId="1076"/>
          <ac:picMkLst>
            <pc:docMk/>
            <pc:sldMk cId="1026353579" sldId="312"/>
            <ac:picMk id="3" creationId="{966029C4-1604-421E-AF36-AC07F4540F18}"/>
          </ac:picMkLst>
        </pc:picChg>
      </pc:sldChg>
      <pc:sldChg chg="modSp add replId">
        <pc:chgData name="Sasha Van de Voorde" userId="S::r0673786@ucll.be::769f983d-186b-4759-8b6c-3b0485a5d16e" providerId="AD" clId="Web-{33ED08C8-0372-65D4-C24F-F702A9F3EFDA}" dt="2018-12-19T20:18:16.482" v="153" actId="20577"/>
        <pc:sldMkLst>
          <pc:docMk/>
          <pc:sldMk cId="2315318213" sldId="314"/>
        </pc:sldMkLst>
        <pc:spChg chg="mod">
          <ac:chgData name="Sasha Van de Voorde" userId="S::r0673786@ucll.be::769f983d-186b-4759-8b6c-3b0485a5d16e" providerId="AD" clId="Web-{33ED08C8-0372-65D4-C24F-F702A9F3EFDA}" dt="2018-12-19T20:18:16.482" v="153" actId="20577"/>
          <ac:spMkLst>
            <pc:docMk/>
            <pc:sldMk cId="2315318213" sldId="314"/>
            <ac:spMk id="2" creationId="{E1CDB784-233F-44BE-8667-DCCC2910B1BD}"/>
          </ac:spMkLst>
        </pc:spChg>
      </pc:sldChg>
      <pc:sldChg chg="addSp delSp modSp add replId">
        <pc:chgData name="Sasha Van de Voorde" userId="S::r0673786@ucll.be::769f983d-186b-4759-8b6c-3b0485a5d16e" providerId="AD" clId="Web-{33ED08C8-0372-65D4-C24F-F702A9F3EFDA}" dt="2018-12-19T21:36:39.203" v="483" actId="1076"/>
        <pc:sldMkLst>
          <pc:docMk/>
          <pc:sldMk cId="376774728" sldId="316"/>
        </pc:sldMkLst>
        <pc:spChg chg="mod">
          <ac:chgData name="Sasha Van de Voorde" userId="S::r0673786@ucll.be::769f983d-186b-4759-8b6c-3b0485a5d16e" providerId="AD" clId="Web-{33ED08C8-0372-65D4-C24F-F702A9F3EFDA}" dt="2018-12-19T21:33:26.857" v="455" actId="20577"/>
          <ac:spMkLst>
            <pc:docMk/>
            <pc:sldMk cId="376774728" sldId="316"/>
            <ac:spMk id="2" creationId="{E1CDB784-233F-44BE-8667-DCCC2910B1BD}"/>
          </ac:spMkLst>
        </pc:spChg>
        <pc:spChg chg="add del mod">
          <ac:chgData name="Sasha Van de Voorde" userId="S::r0673786@ucll.be::769f983d-186b-4759-8b6c-3b0485a5d16e" providerId="AD" clId="Web-{33ED08C8-0372-65D4-C24F-F702A9F3EFDA}" dt="2018-12-19T21:21:25.207" v="350" actId="1076"/>
          <ac:spMkLst>
            <pc:docMk/>
            <pc:sldMk cId="376774728" sldId="316"/>
            <ac:spMk id="5" creationId="{1832591C-85F0-49E1-98B1-09DB996EF22D}"/>
          </ac:spMkLst>
        </pc:spChg>
        <pc:picChg chg="del">
          <ac:chgData name="Sasha Van de Voorde" userId="S::r0673786@ucll.be::769f983d-186b-4759-8b6c-3b0485a5d16e" providerId="AD" clId="Web-{33ED08C8-0372-65D4-C24F-F702A9F3EFDA}" dt="2018-12-19T21:21:16.254" v="349" actId="1076"/>
          <ac:picMkLst>
            <pc:docMk/>
            <pc:sldMk cId="376774728" sldId="316"/>
            <ac:picMk id="3" creationId="{D7E1A8C7-732C-4F24-9A80-1B5B10E13CE6}"/>
          </ac:picMkLst>
        </pc:picChg>
        <pc:picChg chg="add mod ord">
          <ac:chgData name="Sasha Van de Voorde" userId="S::r0673786@ucll.be::769f983d-186b-4759-8b6c-3b0485a5d16e" providerId="AD" clId="Web-{33ED08C8-0372-65D4-C24F-F702A9F3EFDA}" dt="2018-12-19T21:36:16.281" v="478" actId="1076"/>
          <ac:picMkLst>
            <pc:docMk/>
            <pc:sldMk cId="376774728" sldId="316"/>
            <ac:picMk id="7" creationId="{A6EDF012-CAF8-417F-91A4-6B43F375EFEA}"/>
          </ac:picMkLst>
        </pc:picChg>
        <pc:picChg chg="add del mod">
          <ac:chgData name="Sasha Van de Voorde" userId="S::r0673786@ucll.be::769f983d-186b-4759-8b6c-3b0485a5d16e" providerId="AD" clId="Web-{33ED08C8-0372-65D4-C24F-F702A9F3EFDA}" dt="2018-12-19T21:35:52.124" v="473" actId="1076"/>
          <ac:picMkLst>
            <pc:docMk/>
            <pc:sldMk cId="376774728" sldId="316"/>
            <ac:picMk id="9" creationId="{A597E2E9-FE11-4AD7-92AA-D14EDFF6117B}"/>
          </ac:picMkLst>
        </pc:picChg>
        <pc:picChg chg="add del mod">
          <ac:chgData name="Sasha Van de Voorde" userId="S::r0673786@ucll.be::769f983d-186b-4759-8b6c-3b0485a5d16e" providerId="AD" clId="Web-{33ED08C8-0372-65D4-C24F-F702A9F3EFDA}" dt="2018-12-19T21:36:29.484" v="480" actId="1076"/>
          <ac:picMkLst>
            <pc:docMk/>
            <pc:sldMk cId="376774728" sldId="316"/>
            <ac:picMk id="11" creationId="{AB03ED6E-C50F-44F8-9AC2-0B5B8CDEAC3E}"/>
          </ac:picMkLst>
        </pc:picChg>
        <pc:picChg chg="add mod">
          <ac:chgData name="Sasha Van de Voorde" userId="S::r0673786@ucll.be::769f983d-186b-4759-8b6c-3b0485a5d16e" providerId="AD" clId="Web-{33ED08C8-0372-65D4-C24F-F702A9F3EFDA}" dt="2018-12-19T21:36:39.203" v="483" actId="1076"/>
          <ac:picMkLst>
            <pc:docMk/>
            <pc:sldMk cId="376774728" sldId="316"/>
            <ac:picMk id="13" creationId="{7097E14F-BEFB-459C-B7D3-0486DEA1E0AE}"/>
          </ac:picMkLst>
        </pc:picChg>
      </pc:sldChg>
      <pc:sldChg chg="addSp delSp modSp add replId">
        <pc:chgData name="Sasha Van de Voorde" userId="S::r0673786@ucll.be::769f983d-186b-4759-8b6c-3b0485a5d16e" providerId="AD" clId="Web-{33ED08C8-0372-65D4-C24F-F702A9F3EFDA}" dt="2018-12-19T21:43:15.036" v="511" actId="20577"/>
        <pc:sldMkLst>
          <pc:docMk/>
          <pc:sldMk cId="518238933" sldId="317"/>
        </pc:sldMkLst>
        <pc:spChg chg="mod">
          <ac:chgData name="Sasha Van de Voorde" userId="S::r0673786@ucll.be::769f983d-186b-4759-8b6c-3b0485a5d16e" providerId="AD" clId="Web-{33ED08C8-0372-65D4-C24F-F702A9F3EFDA}" dt="2018-12-19T21:33:14.919" v="447" actId="20577"/>
          <ac:spMkLst>
            <pc:docMk/>
            <pc:sldMk cId="518238933" sldId="317"/>
            <ac:spMk id="2" creationId="{E1CDB784-233F-44BE-8667-DCCC2910B1BD}"/>
          </ac:spMkLst>
        </pc:spChg>
        <pc:spChg chg="add del mod">
          <ac:chgData name="Sasha Van de Voorde" userId="S::r0673786@ucll.be::769f983d-186b-4759-8b6c-3b0485a5d16e" providerId="AD" clId="Web-{33ED08C8-0372-65D4-C24F-F702A9F3EFDA}" dt="2018-12-19T21:17:39.798" v="316" actId="20577"/>
          <ac:spMkLst>
            <pc:docMk/>
            <pc:sldMk cId="518238933" sldId="317"/>
            <ac:spMk id="4" creationId="{A1C5048D-4BB3-427D-9DE5-62F0DB93ED61}"/>
          </ac:spMkLst>
        </pc:spChg>
        <pc:picChg chg="add del mod">
          <ac:chgData name="Sasha Van de Voorde" userId="S::r0673786@ucll.be::769f983d-186b-4759-8b6c-3b0485a5d16e" providerId="AD" clId="Web-{33ED08C8-0372-65D4-C24F-F702A9F3EFDA}" dt="2018-12-19T21:41:22.207" v="497" actId="20577"/>
          <ac:picMkLst>
            <pc:docMk/>
            <pc:sldMk cId="518238933" sldId="317"/>
            <ac:picMk id="5" creationId="{93365411-6FF7-4EC2-9146-B58764E824EB}"/>
          </ac:picMkLst>
        </pc:picChg>
        <pc:picChg chg="add del mod">
          <ac:chgData name="Sasha Van de Voorde" userId="S::r0673786@ucll.be::769f983d-186b-4759-8b6c-3b0485a5d16e" providerId="AD" clId="Web-{33ED08C8-0372-65D4-C24F-F702A9F3EFDA}" dt="2018-12-19T21:26:12.664" v="378" actId="20577"/>
          <ac:picMkLst>
            <pc:docMk/>
            <pc:sldMk cId="518238933" sldId="317"/>
            <ac:picMk id="8" creationId="{6CF987CF-388E-456B-B3AF-20BF9E3A64F8}"/>
          </ac:picMkLst>
        </pc:picChg>
        <pc:picChg chg="del">
          <ac:chgData name="Sasha Van de Voorde" userId="S::r0673786@ucll.be::769f983d-186b-4759-8b6c-3b0485a5d16e" providerId="AD" clId="Web-{33ED08C8-0372-65D4-C24F-F702A9F3EFDA}" dt="2018-12-19T21:17:33.095" v="314" actId="20577"/>
          <ac:picMkLst>
            <pc:docMk/>
            <pc:sldMk cId="518238933" sldId="317"/>
            <ac:picMk id="9" creationId="{A423A794-9FE0-4891-B1A4-7782ABF13C40}"/>
          </ac:picMkLst>
        </pc:picChg>
        <pc:picChg chg="del">
          <ac:chgData name="Sasha Van de Voorde" userId="S::r0673786@ucll.be::769f983d-186b-4759-8b6c-3b0485a5d16e" providerId="AD" clId="Web-{33ED08C8-0372-65D4-C24F-F702A9F3EFDA}" dt="2018-12-19T21:17:33.892" v="315" actId="20577"/>
          <ac:picMkLst>
            <pc:docMk/>
            <pc:sldMk cId="518238933" sldId="317"/>
            <ac:picMk id="11" creationId="{8AEB8C69-BB8D-44A7-AF74-D7B418F9A416}"/>
          </ac:picMkLst>
        </pc:picChg>
        <pc:picChg chg="add del mod modCrop">
          <ac:chgData name="Sasha Van de Voorde" userId="S::r0673786@ucll.be::769f983d-186b-4759-8b6c-3b0485a5d16e" providerId="AD" clId="Web-{33ED08C8-0372-65D4-C24F-F702A9F3EFDA}" dt="2018-12-19T21:26:13.586" v="379" actId="20577"/>
          <ac:picMkLst>
            <pc:docMk/>
            <pc:sldMk cId="518238933" sldId="317"/>
            <ac:picMk id="12" creationId="{C1995463-400D-4CFB-B8C5-334EFE8A43D3}"/>
          </ac:picMkLst>
        </pc:picChg>
        <pc:picChg chg="del">
          <ac:chgData name="Sasha Van de Voorde" userId="S::r0673786@ucll.be::769f983d-186b-4759-8b6c-3b0485a5d16e" providerId="AD" clId="Web-{33ED08C8-0372-65D4-C24F-F702A9F3EFDA}" dt="2018-12-19T21:17:40.767" v="317" actId="20577"/>
          <ac:picMkLst>
            <pc:docMk/>
            <pc:sldMk cId="518238933" sldId="317"/>
            <ac:picMk id="13" creationId="{A3323848-4868-4D45-ACD5-65CF9213FC47}"/>
          </ac:picMkLst>
        </pc:picChg>
        <pc:picChg chg="add mod">
          <ac:chgData name="Sasha Van de Voorde" userId="S::r0673786@ucll.be::769f983d-186b-4759-8b6c-3b0485a5d16e" providerId="AD" clId="Web-{33ED08C8-0372-65D4-C24F-F702A9F3EFDA}" dt="2018-12-19T21:42:29.801" v="507" actId="20577"/>
          <ac:picMkLst>
            <pc:docMk/>
            <pc:sldMk cId="518238933" sldId="317"/>
            <ac:picMk id="16" creationId="{7670A713-D536-410A-ABF7-CE10B0F9C422}"/>
          </ac:picMkLst>
        </pc:picChg>
        <pc:picChg chg="add mod">
          <ac:chgData name="Sasha Van de Voorde" userId="S::r0673786@ucll.be::769f983d-186b-4759-8b6c-3b0485a5d16e" providerId="AD" clId="Web-{33ED08C8-0372-65D4-C24F-F702A9F3EFDA}" dt="2018-12-19T21:43:15.036" v="511" actId="20577"/>
          <ac:picMkLst>
            <pc:docMk/>
            <pc:sldMk cId="518238933" sldId="317"/>
            <ac:picMk id="17" creationId="{3E435E07-7335-49CC-9D53-95D00C705AA5}"/>
          </ac:picMkLst>
        </pc:picChg>
        <pc:picChg chg="add mod modCrop">
          <ac:chgData name="Sasha Van de Voorde" userId="S::r0673786@ucll.be::769f983d-186b-4759-8b6c-3b0485a5d16e" providerId="AD" clId="Web-{33ED08C8-0372-65D4-C24F-F702A9F3EFDA}" dt="2018-12-19T21:41:38.894" v="503" actId="20577"/>
          <ac:picMkLst>
            <pc:docMk/>
            <pc:sldMk cId="518238933" sldId="317"/>
            <ac:picMk id="19" creationId="{91BDC959-C28B-4559-BCF8-793DE721712E}"/>
          </ac:picMkLst>
        </pc:picChg>
      </pc:sldChg>
      <pc:sldChg chg="addSp delSp modSp add replId">
        <pc:chgData name="Sasha Van de Voorde" userId="S::r0673786@ucll.be::769f983d-186b-4759-8b6c-3b0485a5d16e" providerId="AD" clId="Web-{33ED08C8-0372-65D4-C24F-F702A9F3EFDA}" dt="2018-12-19T21:46:11.695" v="544" actId="14100"/>
        <pc:sldMkLst>
          <pc:docMk/>
          <pc:sldMk cId="2788868949" sldId="318"/>
        </pc:sldMkLst>
        <pc:spChg chg="mod">
          <ac:chgData name="Sasha Van de Voorde" userId="S::r0673786@ucll.be::769f983d-186b-4759-8b6c-3b0485a5d16e" providerId="AD" clId="Web-{33ED08C8-0372-65D4-C24F-F702A9F3EFDA}" dt="2018-12-19T21:45:07.100" v="532" actId="20577"/>
          <ac:spMkLst>
            <pc:docMk/>
            <pc:sldMk cId="2788868949" sldId="318"/>
            <ac:spMk id="2" creationId="{E1CDB784-233F-44BE-8667-DCCC2910B1BD}"/>
          </ac:spMkLst>
        </pc:spChg>
        <pc:spChg chg="add del mod">
          <ac:chgData name="Sasha Van de Voorde" userId="S::r0673786@ucll.be::769f983d-186b-4759-8b6c-3b0485a5d16e" providerId="AD" clId="Web-{33ED08C8-0372-65D4-C24F-F702A9F3EFDA}" dt="2018-12-19T21:24:51.053" v="372" actId="14100"/>
          <ac:spMkLst>
            <pc:docMk/>
            <pc:sldMk cId="2788868949" sldId="318"/>
            <ac:spMk id="5" creationId="{7BCB0B7C-B028-4F78-B13A-E5D59158C234}"/>
          </ac:spMkLst>
        </pc:spChg>
        <pc:spChg chg="add del mod">
          <ac:chgData name="Sasha Van de Voorde" userId="S::r0673786@ucll.be::769f983d-186b-4759-8b6c-3b0485a5d16e" providerId="AD" clId="Web-{33ED08C8-0372-65D4-C24F-F702A9F3EFDA}" dt="2018-12-19T21:43:55.740" v="513" actId="14100"/>
          <ac:spMkLst>
            <pc:docMk/>
            <pc:sldMk cId="2788868949" sldId="318"/>
            <ac:spMk id="11" creationId="{41A60361-93D7-41FF-9196-0A90AB3EFB90}"/>
          </ac:spMkLst>
        </pc:spChg>
        <pc:spChg chg="add del mod">
          <ac:chgData name="Sasha Van de Voorde" userId="S::r0673786@ucll.be::769f983d-186b-4759-8b6c-3b0485a5d16e" providerId="AD" clId="Web-{33ED08C8-0372-65D4-C24F-F702A9F3EFDA}" dt="2018-12-19T21:45:11.866" v="535" actId="14100"/>
          <ac:spMkLst>
            <pc:docMk/>
            <pc:sldMk cId="2788868949" sldId="318"/>
            <ac:spMk id="15" creationId="{AC41D68A-E3AC-43BE-8B69-B06CD96974CE}"/>
          </ac:spMkLst>
        </pc:spChg>
        <pc:picChg chg="del">
          <ac:chgData name="Sasha Van de Voorde" userId="S::r0673786@ucll.be::769f983d-186b-4759-8b6c-3b0485a5d16e" providerId="AD" clId="Web-{33ED08C8-0372-65D4-C24F-F702A9F3EFDA}" dt="2018-12-19T21:24:25.412" v="371" actId="14100"/>
          <ac:picMkLst>
            <pc:docMk/>
            <pc:sldMk cId="2788868949" sldId="318"/>
            <ac:picMk id="3" creationId="{1C664821-8442-4BDA-8727-AE14D490D16A}"/>
          </ac:picMkLst>
        </pc:picChg>
        <pc:picChg chg="del">
          <ac:chgData name="Sasha Van de Voorde" userId="S::r0673786@ucll.be::769f983d-186b-4759-8b6c-3b0485a5d16e" providerId="AD" clId="Web-{33ED08C8-0372-65D4-C24F-F702A9F3EFDA}" dt="2018-12-19T21:24:24.444" v="370" actId="14100"/>
          <ac:picMkLst>
            <pc:docMk/>
            <pc:sldMk cId="2788868949" sldId="318"/>
            <ac:picMk id="7" creationId="{E8F90205-4DA5-4D44-84DD-A1A5C885ADB5}"/>
          </ac:picMkLst>
        </pc:picChg>
        <pc:picChg chg="add del mod ord">
          <ac:chgData name="Sasha Van de Voorde" userId="S::r0673786@ucll.be::769f983d-186b-4759-8b6c-3b0485a5d16e" providerId="AD" clId="Web-{33ED08C8-0372-65D4-C24F-F702A9F3EFDA}" dt="2018-12-19T21:43:49.240" v="512" actId="14100"/>
          <ac:picMkLst>
            <pc:docMk/>
            <pc:sldMk cId="2788868949" sldId="318"/>
            <ac:picMk id="8" creationId="{5934071B-0837-457D-8954-790C090254D7}"/>
          </ac:picMkLst>
        </pc:picChg>
        <pc:picChg chg="add del mod ord">
          <ac:chgData name="Sasha Van de Voorde" userId="S::r0673786@ucll.be::769f983d-186b-4759-8b6c-3b0485a5d16e" providerId="AD" clId="Web-{33ED08C8-0372-65D4-C24F-F702A9F3EFDA}" dt="2018-12-19T21:44:28.615" v="515" actId="14100"/>
          <ac:picMkLst>
            <pc:docMk/>
            <pc:sldMk cId="2788868949" sldId="318"/>
            <ac:picMk id="12" creationId="{65E64150-E5B5-4088-B820-A6C3547E2A01}"/>
          </ac:picMkLst>
        </pc:picChg>
        <pc:picChg chg="add mod ord">
          <ac:chgData name="Sasha Van de Voorde" userId="S::r0673786@ucll.be::769f983d-186b-4759-8b6c-3b0485a5d16e" providerId="AD" clId="Web-{33ED08C8-0372-65D4-C24F-F702A9F3EFDA}" dt="2018-12-19T21:46:11.695" v="544" actId="14100"/>
          <ac:picMkLst>
            <pc:docMk/>
            <pc:sldMk cId="2788868949" sldId="318"/>
            <ac:picMk id="16" creationId="{2A177DA0-AD24-486B-9744-81F9C659D86D}"/>
          </ac:picMkLst>
        </pc:picChg>
        <pc:picChg chg="add mod modCrop">
          <ac:chgData name="Sasha Van de Voorde" userId="S::r0673786@ucll.be::769f983d-186b-4759-8b6c-3b0485a5d16e" providerId="AD" clId="Web-{33ED08C8-0372-65D4-C24F-F702A9F3EFDA}" dt="2018-12-19T21:46:07.742" v="543" actId="1076"/>
          <ac:picMkLst>
            <pc:docMk/>
            <pc:sldMk cId="2788868949" sldId="318"/>
            <ac:picMk id="18" creationId="{8D2B8FDA-6C19-4DE9-AE72-A9F28285424F}"/>
          </ac:picMkLst>
        </pc:picChg>
      </pc:sldChg>
    </pc:docChg>
  </pc:docChgLst>
  <pc:docChgLst>
    <pc:chgData name="Kaan Akpinar" userId="S::r0577574@ucll.be::1d83c961-649a-44b7-8db9-1a75b3a599b8" providerId="AD" clId="Web-{9F153A67-229E-D51E-6109-550616C26733}"/>
    <pc:docChg chg="modSld">
      <pc:chgData name="Kaan Akpinar" userId="S::r0577574@ucll.be::1d83c961-649a-44b7-8db9-1a75b3a599b8" providerId="AD" clId="Web-{9F153A67-229E-D51E-6109-550616C26733}" dt="2018-12-20T06:10:46.218" v="99" actId="20577"/>
      <pc:docMkLst>
        <pc:docMk/>
      </pc:docMkLst>
      <pc:sldChg chg="modSp">
        <pc:chgData name="Kaan Akpinar" userId="S::r0577574@ucll.be::1d83c961-649a-44b7-8db9-1a75b3a599b8" providerId="AD" clId="Web-{9F153A67-229E-D51E-6109-550616C26733}" dt="2018-12-20T06:06:24.013" v="12" actId="20577"/>
        <pc:sldMkLst>
          <pc:docMk/>
          <pc:sldMk cId="3351439039" sldId="256"/>
        </pc:sldMkLst>
        <pc:spChg chg="mod">
          <ac:chgData name="Kaan Akpinar" userId="S::r0577574@ucll.be::1d83c961-649a-44b7-8db9-1a75b3a599b8" providerId="AD" clId="Web-{9F153A67-229E-D51E-6109-550616C26733}" dt="2018-12-20T06:06:24.013" v="12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">
        <pc:chgData name="Kaan Akpinar" userId="S::r0577574@ucll.be::1d83c961-649a-44b7-8db9-1a75b3a599b8" providerId="AD" clId="Web-{9F153A67-229E-D51E-6109-550616C26733}" dt="2018-12-20T06:10:46.203" v="98" actId="20577"/>
        <pc:sldMkLst>
          <pc:docMk/>
          <pc:sldMk cId="298401505" sldId="267"/>
        </pc:sldMkLst>
        <pc:spChg chg="mod">
          <ac:chgData name="Kaan Akpinar" userId="S::r0577574@ucll.be::1d83c961-649a-44b7-8db9-1a75b3a599b8" providerId="AD" clId="Web-{9F153A67-229E-D51E-6109-550616C26733}" dt="2018-12-20T06:10:46.203" v="98" actId="20577"/>
          <ac:spMkLst>
            <pc:docMk/>
            <pc:sldMk cId="298401505" sldId="267"/>
            <ac:spMk id="3" creationId="{DDA9D800-4296-41BF-B6D7-48AB2FDCB56C}"/>
          </ac:spMkLst>
        </pc:spChg>
      </pc:sldChg>
      <pc:sldChg chg="modSp">
        <pc:chgData name="Kaan Akpinar" userId="S::r0577574@ucll.be::1d83c961-649a-44b7-8db9-1a75b3a599b8" providerId="AD" clId="Web-{9F153A67-229E-D51E-6109-550616C26733}" dt="2018-12-20T06:10:05.593" v="88" actId="20577"/>
        <pc:sldMkLst>
          <pc:docMk/>
          <pc:sldMk cId="906402334" sldId="271"/>
        </pc:sldMkLst>
        <pc:spChg chg="mod">
          <ac:chgData name="Kaan Akpinar" userId="S::r0577574@ucll.be::1d83c961-649a-44b7-8db9-1a75b3a599b8" providerId="AD" clId="Web-{9F153A67-229E-D51E-6109-550616C26733}" dt="2018-12-20T06:07:11.013" v="20" actId="20577"/>
          <ac:spMkLst>
            <pc:docMk/>
            <pc:sldMk cId="906402334" sldId="271"/>
            <ac:spMk id="3" creationId="{DDA9D800-4296-41BF-B6D7-48AB2FDCB56C}"/>
          </ac:spMkLst>
        </pc:spChg>
        <pc:spChg chg="mod">
          <ac:chgData name="Kaan Akpinar" userId="S::r0577574@ucll.be::1d83c961-649a-44b7-8db9-1a75b3a599b8" providerId="AD" clId="Web-{9F153A67-229E-D51E-6109-550616C26733}" dt="2018-12-20T06:10:05.593" v="88" actId="20577"/>
          <ac:spMkLst>
            <pc:docMk/>
            <pc:sldMk cId="906402334" sldId="271"/>
            <ac:spMk id="6" creationId="{E023B60D-2CB5-4902-BE2B-64AF181ABBE5}"/>
          </ac:spMkLst>
        </pc:spChg>
      </pc:sldChg>
    </pc:docChg>
  </pc:docChgLst>
  <pc:docChgLst>
    <pc:chgData name="Joren Meynen" userId="c628f666-3a3c-4f01-9e40-646ebb740ea3" providerId="ADAL" clId="{B4E7CD56-87E0-4CE0-8E97-E3B3E3572D88}"/>
    <pc:docChg chg="undo redo custSel addSld delSld modSld sldOrd">
      <pc:chgData name="Joren Meynen" userId="c628f666-3a3c-4f01-9e40-646ebb740ea3" providerId="ADAL" clId="{B4E7CD56-87E0-4CE0-8E97-E3B3E3572D88}" dt="2019-01-11T07:45:30.452" v="3878" actId="20577"/>
      <pc:docMkLst>
        <pc:docMk/>
      </pc:docMkLst>
      <pc:sldChg chg="modSp">
        <pc:chgData name="Joren Meynen" userId="c628f666-3a3c-4f01-9e40-646ebb740ea3" providerId="ADAL" clId="{B4E7CD56-87E0-4CE0-8E97-E3B3E3572D88}" dt="2019-01-10T21:47:42.015" v="2265" actId="2711"/>
        <pc:sldMkLst>
          <pc:docMk/>
          <pc:sldMk cId="3351439039" sldId="256"/>
        </pc:sldMkLst>
        <pc:spChg chg="mod">
          <ac:chgData name="Joren Meynen" userId="c628f666-3a3c-4f01-9e40-646ebb740ea3" providerId="ADAL" clId="{B4E7CD56-87E0-4CE0-8E97-E3B3E3572D88}" dt="2019-01-10T21:47:42.015" v="2265" actId="2711"/>
          <ac:spMkLst>
            <pc:docMk/>
            <pc:sldMk cId="3351439039" sldId="256"/>
            <ac:spMk id="3" creationId="{00000000-0000-0000-0000-000000000000}"/>
          </ac:spMkLst>
        </pc:spChg>
      </pc:sldChg>
      <pc:sldChg chg="modSp">
        <pc:chgData name="Joren Meynen" userId="c628f666-3a3c-4f01-9e40-646ebb740ea3" providerId="ADAL" clId="{B4E7CD56-87E0-4CE0-8E97-E3B3E3572D88}" dt="2019-01-11T07:45:30.452" v="3878" actId="20577"/>
        <pc:sldMkLst>
          <pc:docMk/>
          <pc:sldMk cId="2365880328" sldId="257"/>
        </pc:sldMkLst>
        <pc:spChg chg="mod">
          <ac:chgData name="Joren Meynen" userId="c628f666-3a3c-4f01-9e40-646ebb740ea3" providerId="ADAL" clId="{B4E7CD56-87E0-4CE0-8E97-E3B3E3572D88}" dt="2019-01-11T07:45:30.452" v="3878" actId="20577"/>
          <ac:spMkLst>
            <pc:docMk/>
            <pc:sldMk cId="2365880328" sldId="257"/>
            <ac:spMk id="3" creationId="{DDA9D800-4296-41BF-B6D7-48AB2FDCB56C}"/>
          </ac:spMkLst>
        </pc:spChg>
        <pc:spChg chg="mod">
          <ac:chgData name="Joren Meynen" userId="c628f666-3a3c-4f01-9e40-646ebb740ea3" providerId="ADAL" clId="{B4E7CD56-87E0-4CE0-8E97-E3B3E3572D88}" dt="2018-12-20T07:44:59.317" v="1643" actId="20577"/>
          <ac:spMkLst>
            <pc:docMk/>
            <pc:sldMk cId="2365880328" sldId="257"/>
            <ac:spMk id="4" creationId="{0BFB42E4-B72A-4AAF-B723-1DA29C772380}"/>
          </ac:spMkLst>
        </pc:spChg>
      </pc:sldChg>
      <pc:sldChg chg="modSp">
        <pc:chgData name="Joren Meynen" userId="c628f666-3a3c-4f01-9e40-646ebb740ea3" providerId="ADAL" clId="{B4E7CD56-87E0-4CE0-8E97-E3B3E3572D88}" dt="2018-12-20T07:45:04.096" v="1644" actId="20577"/>
        <pc:sldMkLst>
          <pc:docMk/>
          <pc:sldMk cId="1804684856" sldId="261"/>
        </pc:sldMkLst>
        <pc:spChg chg="mod">
          <ac:chgData name="Joren Meynen" userId="c628f666-3a3c-4f01-9e40-646ebb740ea3" providerId="ADAL" clId="{B4E7CD56-87E0-4CE0-8E97-E3B3E3572D88}" dt="2018-12-20T07:45:04.096" v="1644" actId="20577"/>
          <ac:spMkLst>
            <pc:docMk/>
            <pc:sldMk cId="1804684856" sldId="261"/>
            <ac:spMk id="7" creationId="{1BB35743-9F63-4D41-B12C-31D23DEC39A6}"/>
          </ac:spMkLst>
        </pc:spChg>
      </pc:sldChg>
      <pc:sldChg chg="modSp">
        <pc:chgData name="Joren Meynen" userId="c628f666-3a3c-4f01-9e40-646ebb740ea3" providerId="ADAL" clId="{B4E7CD56-87E0-4CE0-8E97-E3B3E3572D88}" dt="2018-12-20T07:44:24.548" v="1640" actId="20577"/>
        <pc:sldMkLst>
          <pc:docMk/>
          <pc:sldMk cId="1483732376" sldId="266"/>
        </pc:sldMkLst>
        <pc:spChg chg="mod">
          <ac:chgData name="Joren Meynen" userId="c628f666-3a3c-4f01-9e40-646ebb740ea3" providerId="ADAL" clId="{B4E7CD56-87E0-4CE0-8E97-E3B3E3572D88}" dt="2018-12-20T07:44:24.548" v="1640" actId="20577"/>
          <ac:spMkLst>
            <pc:docMk/>
            <pc:sldMk cId="1483732376" sldId="266"/>
            <ac:spMk id="7" creationId="{6BFB1890-9EBF-4168-8CAA-A983E520D684}"/>
          </ac:spMkLst>
        </pc:spChg>
      </pc:sldChg>
      <pc:sldChg chg="addSp delSp modSp">
        <pc:chgData name="Joren Meynen" userId="c628f666-3a3c-4f01-9e40-646ebb740ea3" providerId="ADAL" clId="{B4E7CD56-87E0-4CE0-8E97-E3B3E3572D88}" dt="2018-12-20T07:45:09.009" v="1645" actId="20577"/>
        <pc:sldMkLst>
          <pc:docMk/>
          <pc:sldMk cId="298401505" sldId="267"/>
        </pc:sldMkLst>
        <pc:spChg chg="del">
          <ac:chgData name="Joren Meynen" userId="c628f666-3a3c-4f01-9e40-646ebb740ea3" providerId="ADAL" clId="{B4E7CD56-87E0-4CE0-8E97-E3B3E3572D88}" dt="2018-12-20T07:44:41.313" v="1641" actId="478"/>
          <ac:spMkLst>
            <pc:docMk/>
            <pc:sldMk cId="298401505" sldId="267"/>
            <ac:spMk id="7" creationId="{842E97B7-8BB1-4CEE-83A9-A594030F32D3}"/>
          </ac:spMkLst>
        </pc:spChg>
        <pc:spChg chg="add mod">
          <ac:chgData name="Joren Meynen" userId="c628f666-3a3c-4f01-9e40-646ebb740ea3" providerId="ADAL" clId="{B4E7CD56-87E0-4CE0-8E97-E3B3E3572D88}" dt="2018-12-20T07:45:09.009" v="1645" actId="20577"/>
          <ac:spMkLst>
            <pc:docMk/>
            <pc:sldMk cId="298401505" sldId="267"/>
            <ac:spMk id="8" creationId="{0F8E8B70-58B3-49DE-99D4-C3193FB3D98F}"/>
          </ac:spMkLst>
        </pc:spChg>
      </pc:sldChg>
      <pc:sldChg chg="addSp delSp modSp">
        <pc:chgData name="Joren Meynen" userId="c628f666-3a3c-4f01-9e40-646ebb740ea3" providerId="ADAL" clId="{B4E7CD56-87E0-4CE0-8E97-E3B3E3572D88}" dt="2019-01-11T02:15:57.492" v="3399" actId="207"/>
        <pc:sldMkLst>
          <pc:docMk/>
          <pc:sldMk cId="1294472738" sldId="268"/>
        </pc:sldMkLst>
        <pc:spChg chg="mod">
          <ac:chgData name="Joren Meynen" userId="c628f666-3a3c-4f01-9e40-646ebb740ea3" providerId="ADAL" clId="{B4E7CD56-87E0-4CE0-8E97-E3B3E3572D88}" dt="2019-01-11T02:15:57.492" v="3399" actId="207"/>
          <ac:spMkLst>
            <pc:docMk/>
            <pc:sldMk cId="1294472738" sldId="268"/>
            <ac:spMk id="3" creationId="{DDA9D800-4296-41BF-B6D7-48AB2FDCB56C}"/>
          </ac:spMkLst>
        </pc:spChg>
        <pc:spChg chg="add">
          <ac:chgData name="Joren Meynen" userId="c628f666-3a3c-4f01-9e40-646ebb740ea3" providerId="ADAL" clId="{B4E7CD56-87E0-4CE0-8E97-E3B3E3572D88}" dt="2018-12-20T07:47:16.890" v="1657"/>
          <ac:spMkLst>
            <pc:docMk/>
            <pc:sldMk cId="1294472738" sldId="268"/>
            <ac:spMk id="6" creationId="{767727B5-022D-4375-A44F-21430CD19F84}"/>
          </ac:spMkLst>
        </pc:spChg>
        <pc:spChg chg="del mod">
          <ac:chgData name="Joren Meynen" userId="c628f666-3a3c-4f01-9e40-646ebb740ea3" providerId="ADAL" clId="{B4E7CD56-87E0-4CE0-8E97-E3B3E3572D88}" dt="2018-12-19T13:26:40.135" v="76" actId="478"/>
          <ac:spMkLst>
            <pc:docMk/>
            <pc:sldMk cId="1294472738" sldId="268"/>
            <ac:spMk id="6" creationId="{E023B60D-2CB5-4902-BE2B-64AF181ABBE5}"/>
          </ac:spMkLst>
        </pc:spChg>
        <pc:spChg chg="add del mod">
          <ac:chgData name="Joren Meynen" userId="c628f666-3a3c-4f01-9e40-646ebb740ea3" providerId="ADAL" clId="{B4E7CD56-87E0-4CE0-8E97-E3B3E3572D88}" dt="2018-12-20T07:47:16.693" v="1656" actId="478"/>
          <ac:spMkLst>
            <pc:docMk/>
            <pc:sldMk cId="1294472738" sldId="268"/>
            <ac:spMk id="7" creationId="{33968C9E-BC4E-4108-AD20-EA1970A699CF}"/>
          </ac:spMkLst>
        </pc:spChg>
      </pc:sldChg>
      <pc:sldChg chg="addSp delSp modSp">
        <pc:chgData name="Joren Meynen" userId="c628f666-3a3c-4f01-9e40-646ebb740ea3" providerId="ADAL" clId="{B4E7CD56-87E0-4CE0-8E97-E3B3E3572D88}" dt="2019-01-10T21:48:08.581" v="2267"/>
        <pc:sldMkLst>
          <pc:docMk/>
          <pc:sldMk cId="988441292" sldId="269"/>
        </pc:sldMkLst>
        <pc:spChg chg="mod">
          <ac:chgData name="Joren Meynen" userId="c628f666-3a3c-4f01-9e40-646ebb740ea3" providerId="ADAL" clId="{B4E7CD56-87E0-4CE0-8E97-E3B3E3572D88}" dt="2018-12-20T07:56:41.107" v="1752" actId="207"/>
          <ac:spMkLst>
            <pc:docMk/>
            <pc:sldMk cId="988441292" sldId="269"/>
            <ac:spMk id="3" creationId="{DDA9D800-4296-41BF-B6D7-48AB2FDCB56C}"/>
          </ac:spMkLst>
        </pc:spChg>
        <pc:spChg chg="add">
          <ac:chgData name="Joren Meynen" userId="c628f666-3a3c-4f01-9e40-646ebb740ea3" providerId="ADAL" clId="{B4E7CD56-87E0-4CE0-8E97-E3B3E3572D88}" dt="2019-01-10T21:48:08.581" v="2267"/>
          <ac:spMkLst>
            <pc:docMk/>
            <pc:sldMk cId="988441292" sldId="269"/>
            <ac:spMk id="6" creationId="{714D58E8-241D-46DA-B780-8BE87C2BCF1E}"/>
          </ac:spMkLst>
        </pc:spChg>
        <pc:spChg chg="del mod">
          <ac:chgData name="Joren Meynen" userId="c628f666-3a3c-4f01-9e40-646ebb740ea3" providerId="ADAL" clId="{B4E7CD56-87E0-4CE0-8E97-E3B3E3572D88}" dt="2019-01-10T21:48:08.390" v="2266" actId="478"/>
          <ac:spMkLst>
            <pc:docMk/>
            <pc:sldMk cId="988441292" sldId="269"/>
            <ac:spMk id="7" creationId="{7906AD17-FB32-4633-BFAF-2A84977616FA}"/>
          </ac:spMkLst>
        </pc:spChg>
      </pc:sldChg>
      <pc:sldChg chg="addSp delSp modSp">
        <pc:chgData name="Joren Meynen" userId="c628f666-3a3c-4f01-9e40-646ebb740ea3" providerId="ADAL" clId="{B4E7CD56-87E0-4CE0-8E97-E3B3E3572D88}" dt="2018-12-20T07:46:06.287" v="1649"/>
        <pc:sldMkLst>
          <pc:docMk/>
          <pc:sldMk cId="906402334" sldId="271"/>
        </pc:sldMkLst>
        <pc:spChg chg="del mod">
          <ac:chgData name="Joren Meynen" userId="c628f666-3a3c-4f01-9e40-646ebb740ea3" providerId="ADAL" clId="{B4E7CD56-87E0-4CE0-8E97-E3B3E3572D88}" dt="2018-12-20T07:46:05.997" v="1648" actId="478"/>
          <ac:spMkLst>
            <pc:docMk/>
            <pc:sldMk cId="906402334" sldId="271"/>
            <ac:spMk id="6" creationId="{E023B60D-2CB5-4902-BE2B-64AF181ABBE5}"/>
          </ac:spMkLst>
        </pc:spChg>
        <pc:spChg chg="add">
          <ac:chgData name="Joren Meynen" userId="c628f666-3a3c-4f01-9e40-646ebb740ea3" providerId="ADAL" clId="{B4E7CD56-87E0-4CE0-8E97-E3B3E3572D88}" dt="2018-12-20T07:46:06.287" v="1649"/>
          <ac:spMkLst>
            <pc:docMk/>
            <pc:sldMk cId="906402334" sldId="271"/>
            <ac:spMk id="7" creationId="{B66350C9-C287-43AA-AF42-2904BD5172CF}"/>
          </ac:spMkLst>
        </pc:spChg>
      </pc:sldChg>
      <pc:sldChg chg="addSp delSp modSp">
        <pc:chgData name="Joren Meynen" userId="c628f666-3a3c-4f01-9e40-646ebb740ea3" providerId="ADAL" clId="{B4E7CD56-87E0-4CE0-8E97-E3B3E3572D88}" dt="2018-12-20T07:46:37.212" v="1653" actId="207"/>
        <pc:sldMkLst>
          <pc:docMk/>
          <pc:sldMk cId="1330881258" sldId="272"/>
        </pc:sldMkLst>
        <pc:spChg chg="del">
          <ac:chgData name="Joren Meynen" userId="c628f666-3a3c-4f01-9e40-646ebb740ea3" providerId="ADAL" clId="{B4E7CD56-87E0-4CE0-8E97-E3B3E3572D88}" dt="2018-12-20T07:46:21.432" v="1650" actId="478"/>
          <ac:spMkLst>
            <pc:docMk/>
            <pc:sldMk cId="1330881258" sldId="272"/>
            <ac:spMk id="6" creationId="{E023B60D-2CB5-4902-BE2B-64AF181ABBE5}"/>
          </ac:spMkLst>
        </pc:spChg>
        <pc:spChg chg="add mod">
          <ac:chgData name="Joren Meynen" userId="c628f666-3a3c-4f01-9e40-646ebb740ea3" providerId="ADAL" clId="{B4E7CD56-87E0-4CE0-8E97-E3B3E3572D88}" dt="2018-12-20T07:46:37.212" v="1653" actId="207"/>
          <ac:spMkLst>
            <pc:docMk/>
            <pc:sldMk cId="1330881258" sldId="272"/>
            <ac:spMk id="7" creationId="{D14034DE-A801-40D1-A7A1-EC6CDD0ACBF6}"/>
          </ac:spMkLst>
        </pc:spChg>
      </pc:sldChg>
      <pc:sldChg chg="addSp delSp modSp">
        <pc:chgData name="Joren Meynen" userId="c628f666-3a3c-4f01-9e40-646ebb740ea3" providerId="ADAL" clId="{B4E7CD56-87E0-4CE0-8E97-E3B3E3572D88}" dt="2019-01-11T02:16:01.143" v="3400" actId="207"/>
        <pc:sldMkLst>
          <pc:docMk/>
          <pc:sldMk cId="3763807133" sldId="275"/>
        </pc:sldMkLst>
        <pc:spChg chg="mod">
          <ac:chgData name="Joren Meynen" userId="c628f666-3a3c-4f01-9e40-646ebb740ea3" providerId="ADAL" clId="{B4E7CD56-87E0-4CE0-8E97-E3B3E3572D88}" dt="2019-01-11T02:16:01.143" v="3400" actId="207"/>
          <ac:spMkLst>
            <pc:docMk/>
            <pc:sldMk cId="3763807133" sldId="275"/>
            <ac:spMk id="3" creationId="{DDA9D800-4296-41BF-B6D7-48AB2FDCB56C}"/>
          </ac:spMkLst>
        </pc:spChg>
        <pc:spChg chg="del">
          <ac:chgData name="Joren Meynen" userId="c628f666-3a3c-4f01-9e40-646ebb740ea3" providerId="ADAL" clId="{B4E7CD56-87E0-4CE0-8E97-E3B3E3572D88}" dt="2018-12-19T13:26:06.692" v="61" actId="478"/>
          <ac:spMkLst>
            <pc:docMk/>
            <pc:sldMk cId="3763807133" sldId="275"/>
            <ac:spMk id="6" creationId="{E023B60D-2CB5-4902-BE2B-64AF181ABBE5}"/>
          </ac:spMkLst>
        </pc:spChg>
        <pc:spChg chg="add mod">
          <ac:chgData name="Joren Meynen" userId="c628f666-3a3c-4f01-9e40-646ebb740ea3" providerId="ADAL" clId="{B4E7CD56-87E0-4CE0-8E97-E3B3E3572D88}" dt="2018-12-19T13:26:10.109" v="63" actId="207"/>
          <ac:spMkLst>
            <pc:docMk/>
            <pc:sldMk cId="3763807133" sldId="275"/>
            <ac:spMk id="7" creationId="{04072339-FDBD-425B-AD06-4FD32871FF91}"/>
          </ac:spMkLst>
        </pc:spChg>
      </pc:sldChg>
      <pc:sldChg chg="addSp delSp modSp">
        <pc:chgData name="Joren Meynen" userId="c628f666-3a3c-4f01-9e40-646ebb740ea3" providerId="ADAL" clId="{B4E7CD56-87E0-4CE0-8E97-E3B3E3572D88}" dt="2018-12-19T13:26:02.029" v="60" actId="207"/>
        <pc:sldMkLst>
          <pc:docMk/>
          <pc:sldMk cId="3475782309" sldId="276"/>
        </pc:sldMkLst>
        <pc:spChg chg="del">
          <ac:chgData name="Joren Meynen" userId="c628f666-3a3c-4f01-9e40-646ebb740ea3" providerId="ADAL" clId="{B4E7CD56-87E0-4CE0-8E97-E3B3E3572D88}" dt="2018-12-19T13:25:57.396" v="58" actId="478"/>
          <ac:spMkLst>
            <pc:docMk/>
            <pc:sldMk cId="3475782309" sldId="276"/>
            <ac:spMk id="6" creationId="{E023B60D-2CB5-4902-BE2B-64AF181ABBE5}"/>
          </ac:spMkLst>
        </pc:spChg>
        <pc:spChg chg="add mod">
          <ac:chgData name="Joren Meynen" userId="c628f666-3a3c-4f01-9e40-646ebb740ea3" providerId="ADAL" clId="{B4E7CD56-87E0-4CE0-8E97-E3B3E3572D88}" dt="2018-12-19T13:26:02.029" v="60" actId="207"/>
          <ac:spMkLst>
            <pc:docMk/>
            <pc:sldMk cId="3475782309" sldId="276"/>
            <ac:spMk id="7" creationId="{2D96B663-58A0-4468-B59D-7EC59DFE76CF}"/>
          </ac:spMkLst>
        </pc:spChg>
      </pc:sldChg>
      <pc:sldChg chg="addSp delSp modSp">
        <pc:chgData name="Joren Meynen" userId="c628f666-3a3c-4f01-9e40-646ebb740ea3" providerId="ADAL" clId="{B4E7CD56-87E0-4CE0-8E97-E3B3E3572D88}" dt="2019-01-11T02:16:05.209" v="3401" actId="207"/>
        <pc:sldMkLst>
          <pc:docMk/>
          <pc:sldMk cId="1363985092" sldId="277"/>
        </pc:sldMkLst>
        <pc:spChg chg="mod">
          <ac:chgData name="Joren Meynen" userId="c628f666-3a3c-4f01-9e40-646ebb740ea3" providerId="ADAL" clId="{B4E7CD56-87E0-4CE0-8E97-E3B3E3572D88}" dt="2019-01-11T02:16:05.209" v="3401" actId="207"/>
          <ac:spMkLst>
            <pc:docMk/>
            <pc:sldMk cId="1363985092" sldId="277"/>
            <ac:spMk id="3" creationId="{DDA9D800-4296-41BF-B6D7-48AB2FDCB56C}"/>
          </ac:spMkLst>
        </pc:spChg>
        <pc:spChg chg="del">
          <ac:chgData name="Joren Meynen" userId="c628f666-3a3c-4f01-9e40-646ebb740ea3" providerId="ADAL" clId="{B4E7CD56-87E0-4CE0-8E97-E3B3E3572D88}" dt="2018-12-19T13:25:51.125" v="55" actId="478"/>
          <ac:spMkLst>
            <pc:docMk/>
            <pc:sldMk cId="1363985092" sldId="277"/>
            <ac:spMk id="6" creationId="{E023B60D-2CB5-4902-BE2B-64AF181ABBE5}"/>
          </ac:spMkLst>
        </pc:spChg>
        <pc:spChg chg="add mod">
          <ac:chgData name="Joren Meynen" userId="c628f666-3a3c-4f01-9e40-646ebb740ea3" providerId="ADAL" clId="{B4E7CD56-87E0-4CE0-8E97-E3B3E3572D88}" dt="2018-12-19T13:25:54.264" v="57" actId="207"/>
          <ac:spMkLst>
            <pc:docMk/>
            <pc:sldMk cId="1363985092" sldId="277"/>
            <ac:spMk id="7" creationId="{81BB00A6-17DE-4876-AAED-5B3F95D8A8C2}"/>
          </ac:spMkLst>
        </pc:spChg>
      </pc:sldChg>
      <pc:sldChg chg="addSp delSp modSp">
        <pc:chgData name="Joren Meynen" userId="c628f666-3a3c-4f01-9e40-646ebb740ea3" providerId="ADAL" clId="{B4E7CD56-87E0-4CE0-8E97-E3B3E3572D88}" dt="2018-12-19T13:25:47.885" v="54" actId="207"/>
        <pc:sldMkLst>
          <pc:docMk/>
          <pc:sldMk cId="770607120" sldId="278"/>
        </pc:sldMkLst>
        <pc:spChg chg="del">
          <ac:chgData name="Joren Meynen" userId="c628f666-3a3c-4f01-9e40-646ebb740ea3" providerId="ADAL" clId="{B4E7CD56-87E0-4CE0-8E97-E3B3E3572D88}" dt="2018-12-19T13:25:44.336" v="52" actId="478"/>
          <ac:spMkLst>
            <pc:docMk/>
            <pc:sldMk cId="770607120" sldId="278"/>
            <ac:spMk id="6" creationId="{E023B60D-2CB5-4902-BE2B-64AF181ABBE5}"/>
          </ac:spMkLst>
        </pc:spChg>
        <pc:spChg chg="add mod">
          <ac:chgData name="Joren Meynen" userId="c628f666-3a3c-4f01-9e40-646ebb740ea3" providerId="ADAL" clId="{B4E7CD56-87E0-4CE0-8E97-E3B3E3572D88}" dt="2018-12-19T13:25:47.885" v="54" actId="207"/>
          <ac:spMkLst>
            <pc:docMk/>
            <pc:sldMk cId="770607120" sldId="278"/>
            <ac:spMk id="7" creationId="{872051A0-35B6-4574-948E-04D399D894E0}"/>
          </ac:spMkLst>
        </pc:spChg>
      </pc:sldChg>
      <pc:sldChg chg="addSp delSp modSp">
        <pc:chgData name="Joren Meynen" userId="c628f666-3a3c-4f01-9e40-646ebb740ea3" providerId="ADAL" clId="{B4E7CD56-87E0-4CE0-8E97-E3B3E3572D88}" dt="2018-12-20T07:47:42.733" v="1663"/>
        <pc:sldMkLst>
          <pc:docMk/>
          <pc:sldMk cId="65550188" sldId="280"/>
        </pc:sldMkLst>
        <pc:spChg chg="del">
          <ac:chgData name="Joren Meynen" userId="c628f666-3a3c-4f01-9e40-646ebb740ea3" providerId="ADAL" clId="{B4E7CD56-87E0-4CE0-8E97-E3B3E3572D88}" dt="2018-12-19T13:25:21.434" v="44" actId="478"/>
          <ac:spMkLst>
            <pc:docMk/>
            <pc:sldMk cId="65550188" sldId="280"/>
            <ac:spMk id="6" creationId="{E023B60D-2CB5-4902-BE2B-64AF181ABBE5}"/>
          </ac:spMkLst>
        </pc:spChg>
        <pc:spChg chg="add del mod">
          <ac:chgData name="Joren Meynen" userId="c628f666-3a3c-4f01-9e40-646ebb740ea3" providerId="ADAL" clId="{B4E7CD56-87E0-4CE0-8E97-E3B3E3572D88}" dt="2018-12-20T07:47:42.515" v="1662" actId="478"/>
          <ac:spMkLst>
            <pc:docMk/>
            <pc:sldMk cId="65550188" sldId="280"/>
            <ac:spMk id="7" creationId="{A33816ED-0F33-4F2A-B138-997233136A18}"/>
          </ac:spMkLst>
        </pc:spChg>
        <pc:spChg chg="add">
          <ac:chgData name="Joren Meynen" userId="c628f666-3a3c-4f01-9e40-646ebb740ea3" providerId="ADAL" clId="{B4E7CD56-87E0-4CE0-8E97-E3B3E3572D88}" dt="2018-12-20T07:47:42.733" v="1663"/>
          <ac:spMkLst>
            <pc:docMk/>
            <pc:sldMk cId="65550188" sldId="280"/>
            <ac:spMk id="8" creationId="{AD044417-0381-4D71-B713-AE793ADF47DA}"/>
          </ac:spMkLst>
        </pc:spChg>
      </pc:sldChg>
      <pc:sldChg chg="addSp delSp modSp">
        <pc:chgData name="Joren Meynen" userId="c628f666-3a3c-4f01-9e40-646ebb740ea3" providerId="ADAL" clId="{B4E7CD56-87E0-4CE0-8E97-E3B3E3572D88}" dt="2018-12-20T07:48:45.128" v="1677" actId="207"/>
        <pc:sldMkLst>
          <pc:docMk/>
          <pc:sldMk cId="3233177056" sldId="286"/>
        </pc:sldMkLst>
        <pc:spChg chg="add del mod">
          <ac:chgData name="Joren Meynen" userId="c628f666-3a3c-4f01-9e40-646ebb740ea3" providerId="ADAL" clId="{B4E7CD56-87E0-4CE0-8E97-E3B3E3572D88}" dt="2018-12-20T07:48:33.580" v="1674" actId="478"/>
          <ac:spMkLst>
            <pc:docMk/>
            <pc:sldMk cId="3233177056" sldId="286"/>
            <ac:spMk id="5" creationId="{7DA1145D-3CB3-4781-AD84-3DC8D21553BE}"/>
          </ac:spMkLst>
        </pc:spChg>
        <pc:spChg chg="add mod">
          <ac:chgData name="Joren Meynen" userId="c628f666-3a3c-4f01-9e40-646ebb740ea3" providerId="ADAL" clId="{B4E7CD56-87E0-4CE0-8E97-E3B3E3572D88}" dt="2018-12-20T07:48:45.128" v="1677" actId="207"/>
          <ac:spMkLst>
            <pc:docMk/>
            <pc:sldMk cId="3233177056" sldId="286"/>
            <ac:spMk id="6" creationId="{58296F5D-C584-432B-A7A2-FD16321E5670}"/>
          </ac:spMkLst>
        </pc:spChg>
      </pc:sldChg>
      <pc:sldChg chg="modSp">
        <pc:chgData name="Joren Meynen" userId="c628f666-3a3c-4f01-9e40-646ebb740ea3" providerId="ADAL" clId="{B4E7CD56-87E0-4CE0-8E97-E3B3E3572D88}" dt="2019-01-11T07:44:28.407" v="3835" actId="20577"/>
        <pc:sldMkLst>
          <pc:docMk/>
          <pc:sldMk cId="2574844404" sldId="289"/>
        </pc:sldMkLst>
        <pc:spChg chg="mod">
          <ac:chgData name="Joren Meynen" userId="c628f666-3a3c-4f01-9e40-646ebb740ea3" providerId="ADAL" clId="{B4E7CD56-87E0-4CE0-8E97-E3B3E3572D88}" dt="2019-01-11T07:44:28.407" v="3835" actId="20577"/>
          <ac:spMkLst>
            <pc:docMk/>
            <pc:sldMk cId="2574844404" sldId="289"/>
            <ac:spMk id="3" creationId="{DDA9D800-4296-41BF-B6D7-48AB2FDCB56C}"/>
          </ac:spMkLst>
        </pc:spChg>
      </pc:sldChg>
      <pc:sldChg chg="modSp">
        <pc:chgData name="Joren Meynen" userId="c628f666-3a3c-4f01-9e40-646ebb740ea3" providerId="ADAL" clId="{B4E7CD56-87E0-4CE0-8E97-E3B3E3572D88}" dt="2019-01-11T07:44:35.347" v="3839" actId="20577"/>
        <pc:sldMkLst>
          <pc:docMk/>
          <pc:sldMk cId="2945764842" sldId="290"/>
        </pc:sldMkLst>
        <pc:spChg chg="mod">
          <ac:chgData name="Joren Meynen" userId="c628f666-3a3c-4f01-9e40-646ebb740ea3" providerId="ADAL" clId="{B4E7CD56-87E0-4CE0-8E97-E3B3E3572D88}" dt="2019-01-11T07:44:35.347" v="3839" actId="20577"/>
          <ac:spMkLst>
            <pc:docMk/>
            <pc:sldMk cId="2945764842" sldId="290"/>
            <ac:spMk id="3" creationId="{DDA9D800-4296-41BF-B6D7-48AB2FDCB56C}"/>
          </ac:spMkLst>
        </pc:spChg>
        <pc:spChg chg="mod">
          <ac:chgData name="Joren Meynen" userId="c628f666-3a3c-4f01-9e40-646ebb740ea3" providerId="ADAL" clId="{B4E7CD56-87E0-4CE0-8E97-E3B3E3572D88}" dt="2018-12-20T07:42:57.237" v="1638" actId="255"/>
          <ac:spMkLst>
            <pc:docMk/>
            <pc:sldMk cId="2945764842" sldId="290"/>
            <ac:spMk id="4" creationId="{0BFB42E4-B72A-4AAF-B723-1DA29C772380}"/>
          </ac:spMkLst>
        </pc:spChg>
      </pc:sldChg>
      <pc:sldChg chg="addSp delSp modSp">
        <pc:chgData name="Joren Meynen" userId="c628f666-3a3c-4f01-9e40-646ebb740ea3" providerId="ADAL" clId="{B4E7CD56-87E0-4CE0-8E97-E3B3E3572D88}" dt="2019-01-11T07:44:41.299" v="3843" actId="20577"/>
        <pc:sldMkLst>
          <pc:docMk/>
          <pc:sldMk cId="3233691991" sldId="292"/>
        </pc:sldMkLst>
        <pc:spChg chg="mod">
          <ac:chgData name="Joren Meynen" userId="c628f666-3a3c-4f01-9e40-646ebb740ea3" providerId="ADAL" clId="{B4E7CD56-87E0-4CE0-8E97-E3B3E3572D88}" dt="2019-01-11T07:44:41.299" v="3843" actId="20577"/>
          <ac:spMkLst>
            <pc:docMk/>
            <pc:sldMk cId="3233691991" sldId="292"/>
            <ac:spMk id="3" creationId="{DDA9D800-4296-41BF-B6D7-48AB2FDCB56C}"/>
          </ac:spMkLst>
        </pc:spChg>
        <pc:spChg chg="del">
          <ac:chgData name="Joren Meynen" userId="c628f666-3a3c-4f01-9e40-646ebb740ea3" providerId="ADAL" clId="{B4E7CD56-87E0-4CE0-8E97-E3B3E3572D88}" dt="2018-12-20T07:48:12.122" v="1666" actId="478"/>
          <ac:spMkLst>
            <pc:docMk/>
            <pc:sldMk cId="3233691991" sldId="292"/>
            <ac:spMk id="4" creationId="{0BFB42E4-B72A-4AAF-B723-1DA29C772380}"/>
          </ac:spMkLst>
        </pc:spChg>
        <pc:spChg chg="add">
          <ac:chgData name="Joren Meynen" userId="c628f666-3a3c-4f01-9e40-646ebb740ea3" providerId="ADAL" clId="{B4E7CD56-87E0-4CE0-8E97-E3B3E3572D88}" dt="2018-12-20T07:48:12.363" v="1667"/>
          <ac:spMkLst>
            <pc:docMk/>
            <pc:sldMk cId="3233691991" sldId="292"/>
            <ac:spMk id="5" creationId="{89ADF583-0A18-46D8-A98D-5F58B6374517}"/>
          </ac:spMkLst>
        </pc:spChg>
      </pc:sldChg>
      <pc:sldChg chg="modSp">
        <pc:chgData name="Joren Meynen" userId="c628f666-3a3c-4f01-9e40-646ebb740ea3" providerId="ADAL" clId="{B4E7CD56-87E0-4CE0-8E97-E3B3E3572D88}" dt="2019-01-11T07:45:17.297" v="3876" actId="20577"/>
        <pc:sldMkLst>
          <pc:docMk/>
          <pc:sldMk cId="3681341178" sldId="293"/>
        </pc:sldMkLst>
        <pc:spChg chg="mod">
          <ac:chgData name="Joren Meynen" userId="c628f666-3a3c-4f01-9e40-646ebb740ea3" providerId="ADAL" clId="{B4E7CD56-87E0-4CE0-8E97-E3B3E3572D88}" dt="2019-01-11T07:45:17.297" v="3876" actId="20577"/>
          <ac:spMkLst>
            <pc:docMk/>
            <pc:sldMk cId="3681341178" sldId="293"/>
            <ac:spMk id="3" creationId="{DDA9D800-4296-41BF-B6D7-48AB2FDCB56C}"/>
          </ac:spMkLst>
        </pc:spChg>
        <pc:spChg chg="mod">
          <ac:chgData name="Joren Meynen" userId="c628f666-3a3c-4f01-9e40-646ebb740ea3" providerId="ADAL" clId="{B4E7CD56-87E0-4CE0-8E97-E3B3E3572D88}" dt="2018-12-20T07:54:50.879" v="1749" actId="207"/>
          <ac:spMkLst>
            <pc:docMk/>
            <pc:sldMk cId="3681341178" sldId="293"/>
            <ac:spMk id="4" creationId="{0BFB42E4-B72A-4AAF-B723-1DA29C772380}"/>
          </ac:spMkLst>
        </pc:spChg>
      </pc:sldChg>
      <pc:sldChg chg="addSp delSp modSp ord">
        <pc:chgData name="Joren Meynen" userId="c628f666-3a3c-4f01-9e40-646ebb740ea3" providerId="ADAL" clId="{B4E7CD56-87E0-4CE0-8E97-E3B3E3572D88}" dt="2019-01-11T02:45:40.382" v="3768" actId="207"/>
        <pc:sldMkLst>
          <pc:docMk/>
          <pc:sldMk cId="595043831" sldId="294"/>
        </pc:sldMkLst>
        <pc:spChg chg="mod">
          <ac:chgData name="Joren Meynen" userId="c628f666-3a3c-4f01-9e40-646ebb740ea3" providerId="ADAL" clId="{B4E7CD56-87E0-4CE0-8E97-E3B3E3572D88}" dt="2019-01-11T02:45:40.382" v="3768" actId="207"/>
          <ac:spMkLst>
            <pc:docMk/>
            <pc:sldMk cId="595043831" sldId="294"/>
            <ac:spMk id="2" creationId="{5C48119A-77FE-488B-9AF4-36DAF55847AF}"/>
          </ac:spMkLst>
        </pc:spChg>
        <pc:spChg chg="add del mod">
          <ac:chgData name="Joren Meynen" userId="c628f666-3a3c-4f01-9e40-646ebb740ea3" providerId="ADAL" clId="{B4E7CD56-87E0-4CE0-8E97-E3B3E3572D88}" dt="2018-12-19T13:26:28.410" v="74"/>
          <ac:spMkLst>
            <pc:docMk/>
            <pc:sldMk cId="595043831" sldId="294"/>
            <ac:spMk id="5" creationId="{56FBF605-EF15-4BC4-8B3A-CBCE3806DA14}"/>
          </ac:spMkLst>
        </pc:spChg>
        <pc:spChg chg="add del">
          <ac:chgData name="Joren Meynen" userId="c628f666-3a3c-4f01-9e40-646ebb740ea3" providerId="ADAL" clId="{B4E7CD56-87E0-4CE0-8E97-E3B3E3572D88}" dt="2018-12-20T07:46:49.370" v="1654" actId="478"/>
          <ac:spMkLst>
            <pc:docMk/>
            <pc:sldMk cId="595043831" sldId="294"/>
            <ac:spMk id="7" creationId="{9C7BBE47-7E5A-4580-8CD6-21F519C93CFE}"/>
          </ac:spMkLst>
        </pc:spChg>
        <pc:spChg chg="add">
          <ac:chgData name="Joren Meynen" userId="c628f666-3a3c-4f01-9e40-646ebb740ea3" providerId="ADAL" clId="{B4E7CD56-87E0-4CE0-8E97-E3B3E3572D88}" dt="2018-12-20T07:46:49.608" v="1655"/>
          <ac:spMkLst>
            <pc:docMk/>
            <pc:sldMk cId="595043831" sldId="294"/>
            <ac:spMk id="8" creationId="{CD37AF34-5A91-4C48-844A-3009A48974EE}"/>
          </ac:spMkLst>
        </pc:spChg>
      </pc:sldChg>
      <pc:sldChg chg="addSp delSp modSp add">
        <pc:chgData name="Joren Meynen" userId="c628f666-3a3c-4f01-9e40-646ebb740ea3" providerId="ADAL" clId="{B4E7CD56-87E0-4CE0-8E97-E3B3E3572D88}" dt="2018-12-20T07:49:21.504" v="1687"/>
        <pc:sldMkLst>
          <pc:docMk/>
          <pc:sldMk cId="2052772821" sldId="295"/>
        </pc:sldMkLst>
        <pc:spChg chg="mod">
          <ac:chgData name="Joren Meynen" userId="c628f666-3a3c-4f01-9e40-646ebb740ea3" providerId="ADAL" clId="{B4E7CD56-87E0-4CE0-8E97-E3B3E3572D88}" dt="2018-12-19T13:15:56.537" v="17" actId="20577"/>
          <ac:spMkLst>
            <pc:docMk/>
            <pc:sldMk cId="2052772821" sldId="295"/>
            <ac:spMk id="2" creationId="{E1CDB784-233F-44BE-8667-DCCC2910B1BD}"/>
          </ac:spMkLst>
        </pc:spChg>
        <pc:spChg chg="add mod">
          <ac:chgData name="Joren Meynen" userId="c628f666-3a3c-4f01-9e40-646ebb740ea3" providerId="ADAL" clId="{B4E7CD56-87E0-4CE0-8E97-E3B3E3572D88}" dt="2018-12-19T13:15:44.381" v="1" actId="478"/>
          <ac:spMkLst>
            <pc:docMk/>
            <pc:sldMk cId="2052772821" sldId="295"/>
            <ac:spMk id="5" creationId="{9F2984DA-B522-4A1A-AC69-03A39E275918}"/>
          </ac:spMkLst>
        </pc:spChg>
        <pc:spChg chg="add del mod">
          <ac:chgData name="Joren Meynen" userId="c628f666-3a3c-4f01-9e40-646ebb740ea3" providerId="ADAL" clId="{B4E7CD56-87E0-4CE0-8E97-E3B3E3572D88}" dt="2018-12-20T07:49:21.322" v="1686" actId="478"/>
          <ac:spMkLst>
            <pc:docMk/>
            <pc:sldMk cId="2052772821" sldId="295"/>
            <ac:spMk id="6" creationId="{EBE1C12B-A360-4B0B-9313-44E64BBA4122}"/>
          </ac:spMkLst>
        </pc:spChg>
        <pc:spChg chg="add">
          <ac:chgData name="Joren Meynen" userId="c628f666-3a3c-4f01-9e40-646ebb740ea3" providerId="ADAL" clId="{B4E7CD56-87E0-4CE0-8E97-E3B3E3572D88}" dt="2018-12-20T07:49:21.504" v="1687"/>
          <ac:spMkLst>
            <pc:docMk/>
            <pc:sldMk cId="2052772821" sldId="295"/>
            <ac:spMk id="8" creationId="{1E4C0448-7910-4C36-A140-386A5CAA1318}"/>
          </ac:spMkLst>
        </pc:spChg>
        <pc:picChg chg="del">
          <ac:chgData name="Joren Meynen" userId="c628f666-3a3c-4f01-9e40-646ebb740ea3" providerId="ADAL" clId="{B4E7CD56-87E0-4CE0-8E97-E3B3E3572D88}" dt="2018-12-19T13:15:44.381" v="1" actId="478"/>
          <ac:picMkLst>
            <pc:docMk/>
            <pc:sldMk cId="2052772821" sldId="295"/>
            <ac:picMk id="4" creationId="{442FEA75-497B-48EE-9F66-924C626A604F}"/>
          </ac:picMkLst>
        </pc:picChg>
      </pc:sldChg>
      <pc:sldChg chg="addSp delSp modSp add">
        <pc:chgData name="Joren Meynen" userId="c628f666-3a3c-4f01-9e40-646ebb740ea3" providerId="ADAL" clId="{B4E7CD56-87E0-4CE0-8E97-E3B3E3572D88}" dt="2018-12-20T07:49:45.832" v="1697"/>
        <pc:sldMkLst>
          <pc:docMk/>
          <pc:sldMk cId="776004370" sldId="296"/>
        </pc:sldMkLst>
        <pc:spChg chg="mod">
          <ac:chgData name="Joren Meynen" userId="c628f666-3a3c-4f01-9e40-646ebb740ea3" providerId="ADAL" clId="{B4E7CD56-87E0-4CE0-8E97-E3B3E3572D88}" dt="2018-12-19T13:16:09.867" v="23" actId="20577"/>
          <ac:spMkLst>
            <pc:docMk/>
            <pc:sldMk cId="776004370" sldId="296"/>
            <ac:spMk id="2" creationId="{E1CDB784-233F-44BE-8667-DCCC2910B1BD}"/>
          </ac:spMkLst>
        </pc:spChg>
        <pc:spChg chg="add del mod">
          <ac:chgData name="Joren Meynen" userId="c628f666-3a3c-4f01-9e40-646ebb740ea3" providerId="ADAL" clId="{B4E7CD56-87E0-4CE0-8E97-E3B3E3572D88}" dt="2018-12-20T07:49:45.481" v="1696" actId="478"/>
          <ac:spMkLst>
            <pc:docMk/>
            <pc:sldMk cId="776004370" sldId="296"/>
            <ac:spMk id="4" creationId="{7CCFCC90-8C6C-4245-96E1-6415F1EB6BE8}"/>
          </ac:spMkLst>
        </pc:spChg>
        <pc:spChg chg="add">
          <ac:chgData name="Joren Meynen" userId="c628f666-3a3c-4f01-9e40-646ebb740ea3" providerId="ADAL" clId="{B4E7CD56-87E0-4CE0-8E97-E3B3E3572D88}" dt="2018-12-20T07:49:45.832" v="1697"/>
          <ac:spMkLst>
            <pc:docMk/>
            <pc:sldMk cId="776004370" sldId="296"/>
            <ac:spMk id="5" creationId="{0A8D1193-A5FA-4248-8B19-796534611030}"/>
          </ac:spMkLst>
        </pc:spChg>
      </pc:sldChg>
      <pc:sldChg chg="addSp delSp modSp add modAnim">
        <pc:chgData name="Joren Meynen" userId="c628f666-3a3c-4f01-9e40-646ebb740ea3" providerId="ADAL" clId="{B4E7CD56-87E0-4CE0-8E97-E3B3E3572D88}" dt="2019-01-11T02:25:21.808" v="3552"/>
        <pc:sldMkLst>
          <pc:docMk/>
          <pc:sldMk cId="4161791060" sldId="297"/>
        </pc:sldMkLst>
        <pc:spChg chg="mod">
          <ac:chgData name="Joren Meynen" userId="c628f666-3a3c-4f01-9e40-646ebb740ea3" providerId="ADAL" clId="{B4E7CD56-87E0-4CE0-8E97-E3B3E3572D88}" dt="2019-01-10T14:11:46.033" v="1859"/>
          <ac:spMkLst>
            <pc:docMk/>
            <pc:sldMk cId="4161791060" sldId="297"/>
            <ac:spMk id="2" creationId="{E1CDB784-233F-44BE-8667-DCCC2910B1BD}"/>
          </ac:spMkLst>
        </pc:spChg>
        <pc:spChg chg="add del">
          <ac:chgData name="Joren Meynen" userId="c628f666-3a3c-4f01-9e40-646ebb740ea3" providerId="ADAL" clId="{B4E7CD56-87E0-4CE0-8E97-E3B3E3572D88}" dt="2019-01-10T13:57:04.839" v="1798"/>
          <ac:spMkLst>
            <pc:docMk/>
            <pc:sldMk cId="4161791060" sldId="297"/>
            <ac:spMk id="3" creationId="{E9E30D40-3137-44A6-851E-AF9CA222A338}"/>
          </ac:spMkLst>
        </pc:spChg>
        <pc:spChg chg="add del mod">
          <ac:chgData name="Joren Meynen" userId="c628f666-3a3c-4f01-9e40-646ebb740ea3" providerId="ADAL" clId="{B4E7CD56-87E0-4CE0-8E97-E3B3E3572D88}" dt="2018-12-20T07:50:08.531" v="1702" actId="478"/>
          <ac:spMkLst>
            <pc:docMk/>
            <pc:sldMk cId="4161791060" sldId="297"/>
            <ac:spMk id="4" creationId="{AFBC92D0-BDBD-45C6-B3BD-25C6D3B55E4F}"/>
          </ac:spMkLst>
        </pc:spChg>
        <pc:spChg chg="mod">
          <ac:chgData name="Joren Meynen" userId="c628f666-3a3c-4f01-9e40-646ebb740ea3" providerId="ADAL" clId="{B4E7CD56-87E0-4CE0-8E97-E3B3E3572D88}" dt="2019-01-11T02:25:15.975" v="3551" actId="20577"/>
          <ac:spMkLst>
            <pc:docMk/>
            <pc:sldMk cId="4161791060" sldId="297"/>
            <ac:spMk id="5" creationId="{9F2984DA-B522-4A1A-AC69-03A39E275918}"/>
          </ac:spMkLst>
        </pc:spChg>
        <pc:spChg chg="add mod">
          <ac:chgData name="Joren Meynen" userId="c628f666-3a3c-4f01-9e40-646ebb740ea3" providerId="ADAL" clId="{B4E7CD56-87E0-4CE0-8E97-E3B3E3572D88}" dt="2018-12-20T07:50:20.807" v="1705" actId="207"/>
          <ac:spMkLst>
            <pc:docMk/>
            <pc:sldMk cId="4161791060" sldId="297"/>
            <ac:spMk id="6" creationId="{870E8A73-6772-462A-864C-8C9D58FA1150}"/>
          </ac:spMkLst>
        </pc:spChg>
        <pc:picChg chg="add mod">
          <ac:chgData name="Joren Meynen" userId="c628f666-3a3c-4f01-9e40-646ebb740ea3" providerId="ADAL" clId="{B4E7CD56-87E0-4CE0-8E97-E3B3E3572D88}" dt="2019-01-10T20:42:13.320" v="2099" actId="1076"/>
          <ac:picMkLst>
            <pc:docMk/>
            <pc:sldMk cId="4161791060" sldId="297"/>
            <ac:picMk id="4" creationId="{F30610EF-FFFC-4E58-9EB1-AE22B0B03FBE}"/>
          </ac:picMkLst>
        </pc:picChg>
        <pc:picChg chg="add del">
          <ac:chgData name="Joren Meynen" userId="c628f666-3a3c-4f01-9e40-646ebb740ea3" providerId="ADAL" clId="{B4E7CD56-87E0-4CE0-8E97-E3B3E3572D88}" dt="2019-01-10T21:00:28.060" v="2103"/>
          <ac:picMkLst>
            <pc:docMk/>
            <pc:sldMk cId="4161791060" sldId="297"/>
            <ac:picMk id="7" creationId="{D6D19455-DFCC-4EF1-A5DB-6A24ABA515C3}"/>
          </ac:picMkLst>
        </pc:picChg>
        <pc:picChg chg="add mod">
          <ac:chgData name="Joren Meynen" userId="c628f666-3a3c-4f01-9e40-646ebb740ea3" providerId="ADAL" clId="{B4E7CD56-87E0-4CE0-8E97-E3B3E3572D88}" dt="2019-01-10T21:04:34.919" v="2144" actId="1076"/>
          <ac:picMkLst>
            <pc:docMk/>
            <pc:sldMk cId="4161791060" sldId="297"/>
            <ac:picMk id="8" creationId="{9D8ABF56-17DE-4555-A19D-611806305A6A}"/>
          </ac:picMkLst>
        </pc:picChg>
        <pc:picChg chg="add mod">
          <ac:chgData name="Joren Meynen" userId="c628f666-3a3c-4f01-9e40-646ebb740ea3" providerId="ADAL" clId="{B4E7CD56-87E0-4CE0-8E97-E3B3E3572D88}" dt="2019-01-10T21:22:36.245" v="2162" actId="1076"/>
          <ac:picMkLst>
            <pc:docMk/>
            <pc:sldMk cId="4161791060" sldId="297"/>
            <ac:picMk id="9" creationId="{9D2D6995-14E2-4251-ABC3-2C95324864B6}"/>
          </ac:picMkLst>
        </pc:picChg>
        <pc:picChg chg="add mod">
          <ac:chgData name="Joren Meynen" userId="c628f666-3a3c-4f01-9e40-646ebb740ea3" providerId="ADAL" clId="{B4E7CD56-87E0-4CE0-8E97-E3B3E3572D88}" dt="2019-01-10T21:24:34.015" v="2177" actId="1076"/>
          <ac:picMkLst>
            <pc:docMk/>
            <pc:sldMk cId="4161791060" sldId="297"/>
            <ac:picMk id="10" creationId="{202594F1-AFA0-4EB1-B3C8-05F954033AC7}"/>
          </ac:picMkLst>
        </pc:picChg>
        <pc:picChg chg="add mod">
          <ac:chgData name="Joren Meynen" userId="c628f666-3a3c-4f01-9e40-646ebb740ea3" providerId="ADAL" clId="{B4E7CD56-87E0-4CE0-8E97-E3B3E3572D88}" dt="2019-01-10T21:26:59.865" v="2195" actId="1076"/>
          <ac:picMkLst>
            <pc:docMk/>
            <pc:sldMk cId="4161791060" sldId="297"/>
            <ac:picMk id="11" creationId="{0E418F00-03D2-43D3-B76B-3C279BD229EC}"/>
          </ac:picMkLst>
        </pc:picChg>
      </pc:sldChg>
      <pc:sldChg chg="addSp delSp modSp add delAnim modAnim">
        <pc:chgData name="Joren Meynen" userId="c628f666-3a3c-4f01-9e40-646ebb740ea3" providerId="ADAL" clId="{B4E7CD56-87E0-4CE0-8E97-E3B3E3572D88}" dt="2019-01-11T02:09:51.739" v="3380" actId="20577"/>
        <pc:sldMkLst>
          <pc:docMk/>
          <pc:sldMk cId="2845776502" sldId="298"/>
        </pc:sldMkLst>
        <pc:spChg chg="mod">
          <ac:chgData name="Joren Meynen" userId="c628f666-3a3c-4f01-9e40-646ebb740ea3" providerId="ADAL" clId="{B4E7CD56-87E0-4CE0-8E97-E3B3E3572D88}" dt="2019-01-11T01:50:21.383" v="2918" actId="20577"/>
          <ac:spMkLst>
            <pc:docMk/>
            <pc:sldMk cId="2845776502" sldId="298"/>
            <ac:spMk id="2" creationId="{E1CDB784-233F-44BE-8667-DCCC2910B1BD}"/>
          </ac:spMkLst>
        </pc:spChg>
        <pc:spChg chg="add del mod">
          <ac:chgData name="Joren Meynen" userId="c628f666-3a3c-4f01-9e40-646ebb740ea3" providerId="ADAL" clId="{B4E7CD56-87E0-4CE0-8E97-E3B3E3572D88}" dt="2018-12-20T07:53:44.303" v="1731" actId="478"/>
          <ac:spMkLst>
            <pc:docMk/>
            <pc:sldMk cId="2845776502" sldId="298"/>
            <ac:spMk id="4" creationId="{4F1FD205-0FB9-46C3-8074-7098BD3F91D6}"/>
          </ac:spMkLst>
        </pc:spChg>
        <pc:spChg chg="mod">
          <ac:chgData name="Joren Meynen" userId="c628f666-3a3c-4f01-9e40-646ebb740ea3" providerId="ADAL" clId="{B4E7CD56-87E0-4CE0-8E97-E3B3E3572D88}" dt="2019-01-11T02:09:30.753" v="3357" actId="20577"/>
          <ac:spMkLst>
            <pc:docMk/>
            <pc:sldMk cId="2845776502" sldId="298"/>
            <ac:spMk id="5" creationId="{9F2984DA-B522-4A1A-AC69-03A39E275918}"/>
          </ac:spMkLst>
        </pc:spChg>
        <pc:spChg chg="add">
          <ac:chgData name="Joren Meynen" userId="c628f666-3a3c-4f01-9e40-646ebb740ea3" providerId="ADAL" clId="{B4E7CD56-87E0-4CE0-8E97-E3B3E3572D88}" dt="2018-12-20T07:53:44.484" v="1732"/>
          <ac:spMkLst>
            <pc:docMk/>
            <pc:sldMk cId="2845776502" sldId="298"/>
            <ac:spMk id="6" creationId="{A7A8C2E5-17CB-47A2-9E56-477E4E1C6DB9}"/>
          </ac:spMkLst>
        </pc:spChg>
        <pc:picChg chg="add del mod">
          <ac:chgData name="Joren Meynen" userId="c628f666-3a3c-4f01-9e40-646ebb740ea3" providerId="ADAL" clId="{B4E7CD56-87E0-4CE0-8E97-E3B3E3572D88}" dt="2019-01-11T00:17:00.734" v="2425" actId="478"/>
          <ac:picMkLst>
            <pc:docMk/>
            <pc:sldMk cId="2845776502" sldId="298"/>
            <ac:picMk id="1026" creationId="{4E4E783E-86E8-4677-9A1B-6F640AA59F20}"/>
          </ac:picMkLst>
        </pc:picChg>
      </pc:sldChg>
      <pc:sldChg chg="addSp delSp modSp add">
        <pc:chgData name="Joren Meynen" userId="c628f666-3a3c-4f01-9e40-646ebb740ea3" providerId="ADAL" clId="{B4E7CD56-87E0-4CE0-8E97-E3B3E3572D88}" dt="2019-01-11T02:19:32.277" v="3409" actId="20577"/>
        <pc:sldMkLst>
          <pc:docMk/>
          <pc:sldMk cId="365225182" sldId="299"/>
        </pc:sldMkLst>
        <pc:spChg chg="mod">
          <ac:chgData name="Joren Meynen" userId="c628f666-3a3c-4f01-9e40-646ebb740ea3" providerId="ADAL" clId="{B4E7CD56-87E0-4CE0-8E97-E3B3E3572D88}" dt="2018-12-19T19:16:42.870" v="228" actId="20577"/>
          <ac:spMkLst>
            <pc:docMk/>
            <pc:sldMk cId="365225182" sldId="299"/>
            <ac:spMk id="2" creationId="{E1CDB784-233F-44BE-8667-DCCC2910B1BD}"/>
          </ac:spMkLst>
        </pc:spChg>
        <pc:spChg chg="add del mod">
          <ac:chgData name="Joren Meynen" userId="c628f666-3a3c-4f01-9e40-646ebb740ea3" providerId="ADAL" clId="{B4E7CD56-87E0-4CE0-8E97-E3B3E3572D88}" dt="2018-12-20T07:54:18.883" v="1741" actId="478"/>
          <ac:spMkLst>
            <pc:docMk/>
            <pc:sldMk cId="365225182" sldId="299"/>
            <ac:spMk id="4" creationId="{3BE61C43-A76C-4364-BD6A-C0699D3E9EDC}"/>
          </ac:spMkLst>
        </pc:spChg>
        <pc:spChg chg="mod">
          <ac:chgData name="Joren Meynen" userId="c628f666-3a3c-4f01-9e40-646ebb740ea3" providerId="ADAL" clId="{B4E7CD56-87E0-4CE0-8E97-E3B3E3572D88}" dt="2019-01-11T02:19:32.277" v="3409" actId="20577"/>
          <ac:spMkLst>
            <pc:docMk/>
            <pc:sldMk cId="365225182" sldId="299"/>
            <ac:spMk id="5" creationId="{9F2984DA-B522-4A1A-AC69-03A39E275918}"/>
          </ac:spMkLst>
        </pc:spChg>
        <pc:spChg chg="add mod">
          <ac:chgData name="Joren Meynen" userId="c628f666-3a3c-4f01-9e40-646ebb740ea3" providerId="ADAL" clId="{B4E7CD56-87E0-4CE0-8E97-E3B3E3572D88}" dt="2018-12-20T07:54:21.170" v="1744" actId="1036"/>
          <ac:spMkLst>
            <pc:docMk/>
            <pc:sldMk cId="365225182" sldId="299"/>
            <ac:spMk id="6" creationId="{A12ABC40-FEEE-4C71-82CA-80B9383B7CED}"/>
          </ac:spMkLst>
        </pc:spChg>
      </pc:sldChg>
      <pc:sldChg chg="modSp">
        <pc:chgData name="Joren Meynen" userId="c628f666-3a3c-4f01-9e40-646ebb740ea3" providerId="ADAL" clId="{B4E7CD56-87E0-4CE0-8E97-E3B3E3572D88}" dt="2018-12-20T07:57:20.098" v="1753" actId="207"/>
        <pc:sldMkLst>
          <pc:docMk/>
          <pc:sldMk cId="3756552725" sldId="300"/>
        </pc:sldMkLst>
        <pc:spChg chg="mod">
          <ac:chgData name="Joren Meynen" userId="c628f666-3a3c-4f01-9e40-646ebb740ea3" providerId="ADAL" clId="{B4E7CD56-87E0-4CE0-8E97-E3B3E3572D88}" dt="2018-12-20T07:57:20.098" v="1753" actId="207"/>
          <ac:spMkLst>
            <pc:docMk/>
            <pc:sldMk cId="3756552725" sldId="300"/>
            <ac:spMk id="3" creationId="{8E288123-58F6-45E5-8E2A-D26129576608}"/>
          </ac:spMkLst>
        </pc:spChg>
      </pc:sldChg>
      <pc:sldChg chg="addSp delSp modSp add del ord">
        <pc:chgData name="Joren Meynen" userId="c628f666-3a3c-4f01-9e40-646ebb740ea3" providerId="ADAL" clId="{B4E7CD56-87E0-4CE0-8E97-E3B3E3572D88}" dt="2019-01-10T21:50:39.307" v="2284" actId="2696"/>
        <pc:sldMkLst>
          <pc:docMk/>
          <pc:sldMk cId="3474362549" sldId="301"/>
        </pc:sldMkLst>
        <pc:spChg chg="del mod">
          <ac:chgData name="Joren Meynen" userId="c628f666-3a3c-4f01-9e40-646ebb740ea3" providerId="ADAL" clId="{B4E7CD56-87E0-4CE0-8E97-E3B3E3572D88}" dt="2019-01-10T21:48:59.188" v="2270" actId="478"/>
          <ac:spMkLst>
            <pc:docMk/>
            <pc:sldMk cId="3474362549" sldId="301"/>
            <ac:spMk id="2" creationId="{E1CDB784-233F-44BE-8667-DCCC2910B1BD}"/>
          </ac:spMkLst>
        </pc:spChg>
        <pc:spChg chg="add del mod">
          <ac:chgData name="Joren Meynen" userId="c628f666-3a3c-4f01-9e40-646ebb740ea3" providerId="ADAL" clId="{B4E7CD56-87E0-4CE0-8E97-E3B3E3572D88}" dt="2019-01-10T14:17:50.996" v="1916"/>
          <ac:spMkLst>
            <pc:docMk/>
            <pc:sldMk cId="3474362549" sldId="301"/>
            <ac:spMk id="4" creationId="{A0DE377A-B272-4F79-9611-7E7B449EFEF6}"/>
          </ac:spMkLst>
        </pc:spChg>
        <pc:spChg chg="del">
          <ac:chgData name="Joren Meynen" userId="c628f666-3a3c-4f01-9e40-646ebb740ea3" providerId="ADAL" clId="{B4E7CD56-87E0-4CE0-8E97-E3B3E3572D88}" dt="2018-12-20T07:53:40.811" v="1729" actId="478"/>
          <ac:spMkLst>
            <pc:docMk/>
            <pc:sldMk cId="3474362549" sldId="301"/>
            <ac:spMk id="4" creationId="{AFBC92D0-BDBD-45C6-B3BD-25C6D3B55E4F}"/>
          </ac:spMkLst>
        </pc:spChg>
        <pc:spChg chg="del">
          <ac:chgData name="Joren Meynen" userId="c628f666-3a3c-4f01-9e40-646ebb740ea3" providerId="ADAL" clId="{B4E7CD56-87E0-4CE0-8E97-E3B3E3572D88}" dt="2018-12-19T22:43:07.703" v="443"/>
          <ac:spMkLst>
            <pc:docMk/>
            <pc:sldMk cId="3474362549" sldId="301"/>
            <ac:spMk id="5" creationId="{9F2984DA-B522-4A1A-AC69-03A39E275918}"/>
          </ac:spMkLst>
        </pc:spChg>
        <pc:spChg chg="add">
          <ac:chgData name="Joren Meynen" userId="c628f666-3a3c-4f01-9e40-646ebb740ea3" providerId="ADAL" clId="{B4E7CD56-87E0-4CE0-8E97-E3B3E3572D88}" dt="2018-12-20T07:53:41.059" v="1730"/>
          <ac:spMkLst>
            <pc:docMk/>
            <pc:sldMk cId="3474362549" sldId="301"/>
            <ac:spMk id="5" creationId="{F70CB160-D878-48EC-A0A3-F6D50C219813}"/>
          </ac:spMkLst>
        </pc:spChg>
        <pc:spChg chg="add del mod">
          <ac:chgData name="Joren Meynen" userId="c628f666-3a3c-4f01-9e40-646ebb740ea3" providerId="ADAL" clId="{B4E7CD56-87E0-4CE0-8E97-E3B3E3572D88}" dt="2018-12-19T23:27:33.400" v="447" actId="478"/>
          <ac:spMkLst>
            <pc:docMk/>
            <pc:sldMk cId="3474362549" sldId="301"/>
            <ac:spMk id="7" creationId="{A356CD8C-B56A-4B4B-A2D3-A91250873649}"/>
          </ac:spMkLst>
        </pc:spChg>
        <pc:spChg chg="add del mod">
          <ac:chgData name="Joren Meynen" userId="c628f666-3a3c-4f01-9e40-646ebb740ea3" providerId="ADAL" clId="{B4E7CD56-87E0-4CE0-8E97-E3B3E3572D88}" dt="2019-01-10T21:49:01.408" v="2271" actId="478"/>
          <ac:spMkLst>
            <pc:docMk/>
            <pc:sldMk cId="3474362549" sldId="301"/>
            <ac:spMk id="9" creationId="{34768D16-050F-432D-8717-65DF1A64793D}"/>
          </ac:spMkLst>
        </pc:spChg>
        <pc:spChg chg="add del mod">
          <ac:chgData name="Joren Meynen" userId="c628f666-3a3c-4f01-9e40-646ebb740ea3" providerId="ADAL" clId="{B4E7CD56-87E0-4CE0-8E97-E3B3E3572D88}" dt="2018-12-19T23:27:36.621" v="449"/>
          <ac:spMkLst>
            <pc:docMk/>
            <pc:sldMk cId="3474362549" sldId="301"/>
            <ac:spMk id="10" creationId="{69040DF3-5CAF-45F9-BF0C-F1F7270FCB1C}"/>
          </ac:spMkLst>
        </pc:spChg>
        <pc:spChg chg="add del mod">
          <ac:chgData name="Joren Meynen" userId="c628f666-3a3c-4f01-9e40-646ebb740ea3" providerId="ADAL" clId="{B4E7CD56-87E0-4CE0-8E97-E3B3E3572D88}" dt="2018-12-19T23:36:19.727" v="451"/>
          <ac:spMkLst>
            <pc:docMk/>
            <pc:sldMk cId="3474362549" sldId="301"/>
            <ac:spMk id="13" creationId="{2227FFEE-28E4-4145-83D1-1F5CFC54580E}"/>
          </ac:spMkLst>
        </pc:spChg>
        <pc:picChg chg="add del mod">
          <ac:chgData name="Joren Meynen" userId="c628f666-3a3c-4f01-9e40-646ebb740ea3" providerId="ADAL" clId="{B4E7CD56-87E0-4CE0-8E97-E3B3E3572D88}" dt="2018-12-19T23:27:35.259" v="448" actId="478"/>
          <ac:picMkLst>
            <pc:docMk/>
            <pc:sldMk cId="3474362549" sldId="301"/>
            <ac:picMk id="3" creationId="{F62AF3C5-856A-4075-9FD0-BA36BE2C1E8E}"/>
          </ac:picMkLst>
        </pc:picChg>
        <pc:picChg chg="add mod">
          <ac:chgData name="Joren Meynen" userId="c628f666-3a3c-4f01-9e40-646ebb740ea3" providerId="ADAL" clId="{B4E7CD56-87E0-4CE0-8E97-E3B3E3572D88}" dt="2019-01-10T21:49:06.633" v="2272" actId="1076"/>
          <ac:picMkLst>
            <pc:docMk/>
            <pc:sldMk cId="3474362549" sldId="301"/>
            <ac:picMk id="7" creationId="{BEADCA27-AEAA-42D8-8502-23D6EE061052}"/>
          </ac:picMkLst>
        </pc:picChg>
        <pc:picChg chg="add del">
          <ac:chgData name="Joren Meynen" userId="c628f666-3a3c-4f01-9e40-646ebb740ea3" providerId="ADAL" clId="{B4E7CD56-87E0-4CE0-8E97-E3B3E3572D88}" dt="2018-12-19T23:27:32.880" v="446"/>
          <ac:picMkLst>
            <pc:docMk/>
            <pc:sldMk cId="3474362549" sldId="301"/>
            <ac:picMk id="8" creationId="{B79B1BF4-B80D-4658-9ED8-C22D56AB9217}"/>
          </ac:picMkLst>
        </pc:picChg>
        <pc:picChg chg="add del mod">
          <ac:chgData name="Joren Meynen" userId="c628f666-3a3c-4f01-9e40-646ebb740ea3" providerId="ADAL" clId="{B4E7CD56-87E0-4CE0-8E97-E3B3E3572D88}" dt="2018-12-19T23:36:18.340" v="450" actId="478"/>
          <ac:picMkLst>
            <pc:docMk/>
            <pc:sldMk cId="3474362549" sldId="301"/>
            <ac:picMk id="11" creationId="{9367FD93-45D3-4041-B352-3E72B4C3619D}"/>
          </ac:picMkLst>
        </pc:picChg>
        <pc:picChg chg="add del mod">
          <ac:chgData name="Joren Meynen" userId="c628f666-3a3c-4f01-9e40-646ebb740ea3" providerId="ADAL" clId="{B4E7CD56-87E0-4CE0-8E97-E3B3E3572D88}" dt="2019-01-10T14:16:50.265" v="1915" actId="478"/>
          <ac:picMkLst>
            <pc:docMk/>
            <pc:sldMk cId="3474362549" sldId="301"/>
            <ac:picMk id="14" creationId="{961CD6B1-6587-41B8-A298-F5D0E86922C7}"/>
          </ac:picMkLst>
        </pc:picChg>
      </pc:sldChg>
      <pc:sldChg chg="addSp delSp modSp add del">
        <pc:chgData name="Joren Meynen" userId="c628f666-3a3c-4f01-9e40-646ebb740ea3" providerId="ADAL" clId="{B4E7CD56-87E0-4CE0-8E97-E3B3E3572D88}" dt="2019-01-11T02:07:15.732" v="3274" actId="2696"/>
        <pc:sldMkLst>
          <pc:docMk/>
          <pc:sldMk cId="603074149" sldId="302"/>
        </pc:sldMkLst>
        <pc:spChg chg="mod">
          <ac:chgData name="Joren Meynen" userId="c628f666-3a3c-4f01-9e40-646ebb740ea3" providerId="ADAL" clId="{B4E7CD56-87E0-4CE0-8E97-E3B3E3572D88}" dt="2018-12-19T19:16:29.991" v="222" actId="20577"/>
          <ac:spMkLst>
            <pc:docMk/>
            <pc:sldMk cId="603074149" sldId="302"/>
            <ac:spMk id="2" creationId="{E1CDB784-233F-44BE-8667-DCCC2910B1BD}"/>
          </ac:spMkLst>
        </pc:spChg>
        <pc:spChg chg="del">
          <ac:chgData name="Joren Meynen" userId="c628f666-3a3c-4f01-9e40-646ebb740ea3" providerId="ADAL" clId="{B4E7CD56-87E0-4CE0-8E97-E3B3E3572D88}" dt="2018-12-20T07:54:15.111" v="1739" actId="478"/>
          <ac:spMkLst>
            <pc:docMk/>
            <pc:sldMk cId="603074149" sldId="302"/>
            <ac:spMk id="4" creationId="{4F1FD205-0FB9-46C3-8074-7098BD3F91D6}"/>
          </ac:spMkLst>
        </pc:spChg>
        <pc:spChg chg="add">
          <ac:chgData name="Joren Meynen" userId="c628f666-3a3c-4f01-9e40-646ebb740ea3" providerId="ADAL" clId="{B4E7CD56-87E0-4CE0-8E97-E3B3E3572D88}" dt="2018-12-20T07:54:15.499" v="1740"/>
          <ac:spMkLst>
            <pc:docMk/>
            <pc:sldMk cId="603074149" sldId="302"/>
            <ac:spMk id="5" creationId="{4175CC16-A112-4551-9987-E9312384017B}"/>
          </ac:spMkLst>
        </pc:spChg>
        <pc:spChg chg="del mod">
          <ac:chgData name="Joren Meynen" userId="c628f666-3a3c-4f01-9e40-646ebb740ea3" providerId="ADAL" clId="{B4E7CD56-87E0-4CE0-8E97-E3B3E3572D88}" dt="2018-12-19T23:37:03.641" v="452"/>
          <ac:spMkLst>
            <pc:docMk/>
            <pc:sldMk cId="603074149" sldId="302"/>
            <ac:spMk id="5" creationId="{9F2984DA-B522-4A1A-AC69-03A39E275918}"/>
          </ac:spMkLst>
        </pc:spChg>
        <pc:picChg chg="add mod">
          <ac:chgData name="Joren Meynen" userId="c628f666-3a3c-4f01-9e40-646ebb740ea3" providerId="ADAL" clId="{B4E7CD56-87E0-4CE0-8E97-E3B3E3572D88}" dt="2018-12-19T23:37:03.641" v="452"/>
          <ac:picMkLst>
            <pc:docMk/>
            <pc:sldMk cId="603074149" sldId="302"/>
            <ac:picMk id="3" creationId="{E2A464E9-1338-4FA0-B80F-04F06773331C}"/>
          </ac:picMkLst>
        </pc:picChg>
      </pc:sldChg>
      <pc:sldChg chg="addSp delSp modSp add addAnim delAnim modAnim">
        <pc:chgData name="Joren Meynen" userId="c628f666-3a3c-4f01-9e40-646ebb740ea3" providerId="ADAL" clId="{B4E7CD56-87E0-4CE0-8E97-E3B3E3572D88}" dt="2019-01-11T02:41:56.637" v="3714" actId="20577"/>
        <pc:sldMkLst>
          <pc:docMk/>
          <pc:sldMk cId="1808837539" sldId="303"/>
        </pc:sldMkLst>
        <pc:spChg chg="mod">
          <ac:chgData name="Joren Meynen" userId="c628f666-3a3c-4f01-9e40-646ebb740ea3" providerId="ADAL" clId="{B4E7CD56-87E0-4CE0-8E97-E3B3E3572D88}" dt="2019-01-11T02:41:56.637" v="3714" actId="20577"/>
          <ac:spMkLst>
            <pc:docMk/>
            <pc:sldMk cId="1808837539" sldId="303"/>
            <ac:spMk id="2" creationId="{E1CDB784-233F-44BE-8667-DCCC2910B1BD}"/>
          </ac:spMkLst>
        </pc:spChg>
        <pc:spChg chg="del">
          <ac:chgData name="Joren Meynen" userId="c628f666-3a3c-4f01-9e40-646ebb740ea3" providerId="ADAL" clId="{B4E7CD56-87E0-4CE0-8E97-E3B3E3572D88}" dt="2018-12-20T07:54:29.514" v="1747" actId="478"/>
          <ac:spMkLst>
            <pc:docMk/>
            <pc:sldMk cId="1808837539" sldId="303"/>
            <ac:spMk id="4" creationId="{3BE61C43-A76C-4364-BD6A-C0699D3E9EDC}"/>
          </ac:spMkLst>
        </pc:spChg>
        <pc:spChg chg="add">
          <ac:chgData name="Joren Meynen" userId="c628f666-3a3c-4f01-9e40-646ebb740ea3" providerId="ADAL" clId="{B4E7CD56-87E0-4CE0-8E97-E3B3E3572D88}" dt="2018-12-20T07:54:29.735" v="1748"/>
          <ac:spMkLst>
            <pc:docMk/>
            <pc:sldMk cId="1808837539" sldId="303"/>
            <ac:spMk id="5" creationId="{485DB7A0-685A-4C20-B0E9-C7009168E059}"/>
          </ac:spMkLst>
        </pc:spChg>
        <pc:spChg chg="del">
          <ac:chgData name="Joren Meynen" userId="c628f666-3a3c-4f01-9e40-646ebb740ea3" providerId="ADAL" clId="{B4E7CD56-87E0-4CE0-8E97-E3B3E3572D88}" dt="2018-12-19T20:05:13.238" v="230"/>
          <ac:spMkLst>
            <pc:docMk/>
            <pc:sldMk cId="1808837539" sldId="303"/>
            <ac:spMk id="5" creationId="{9F2984DA-B522-4A1A-AC69-03A39E275918}"/>
          </ac:spMkLst>
        </pc:spChg>
        <pc:spChg chg="add del mod">
          <ac:chgData name="Joren Meynen" userId="c628f666-3a3c-4f01-9e40-646ebb740ea3" providerId="ADAL" clId="{B4E7CD56-87E0-4CE0-8E97-E3B3E3572D88}" dt="2018-12-20T01:18:44.975" v="1493" actId="478"/>
          <ac:spMkLst>
            <pc:docMk/>
            <pc:sldMk cId="1808837539" sldId="303"/>
            <ac:spMk id="6" creationId="{35A874AA-D70F-4DFB-AC2E-668953838803}"/>
          </ac:spMkLst>
        </pc:spChg>
        <pc:spChg chg="add del mod">
          <ac:chgData name="Joren Meynen" userId="c628f666-3a3c-4f01-9e40-646ebb740ea3" providerId="ADAL" clId="{B4E7CD56-87E0-4CE0-8E97-E3B3E3572D88}" dt="2018-12-20T01:18:53.464" v="1497"/>
          <ac:spMkLst>
            <pc:docMk/>
            <pc:sldMk cId="1808837539" sldId="303"/>
            <ac:spMk id="8" creationId="{682D708E-D2ED-4728-889D-27AD12C45547}"/>
          </ac:spMkLst>
        </pc:spChg>
        <pc:spChg chg="add del mod">
          <ac:chgData name="Joren Meynen" userId="c628f666-3a3c-4f01-9e40-646ebb740ea3" providerId="ADAL" clId="{B4E7CD56-87E0-4CE0-8E97-E3B3E3572D88}" dt="2018-12-19T20:45:40.130" v="249"/>
          <ac:spMkLst>
            <pc:docMk/>
            <pc:sldMk cId="1808837539" sldId="303"/>
            <ac:spMk id="10" creationId="{34ED7C97-5DAE-4399-8E82-195205CECFB7}"/>
          </ac:spMkLst>
        </pc:spChg>
        <pc:picChg chg="add del mod ord">
          <ac:chgData name="Joren Meynen" userId="c628f666-3a3c-4f01-9e40-646ebb740ea3" providerId="ADAL" clId="{B4E7CD56-87E0-4CE0-8E97-E3B3E3572D88}" dt="2018-12-20T01:18:51.948" v="1496" actId="478"/>
          <ac:picMkLst>
            <pc:docMk/>
            <pc:sldMk cId="1808837539" sldId="303"/>
            <ac:picMk id="3" creationId="{D499A570-FACC-494D-BD88-B554A1F22AAA}"/>
          </ac:picMkLst>
        </pc:picChg>
        <pc:picChg chg="add del">
          <ac:chgData name="Joren Meynen" userId="c628f666-3a3c-4f01-9e40-646ebb740ea3" providerId="ADAL" clId="{B4E7CD56-87E0-4CE0-8E97-E3B3E3572D88}" dt="2018-12-19T20:44:42.004" v="239"/>
          <ac:picMkLst>
            <pc:docMk/>
            <pc:sldMk cId="1808837539" sldId="303"/>
            <ac:picMk id="6" creationId="{79BD240B-5156-48F5-A4D0-FD2F9908CF73}"/>
          </ac:picMkLst>
        </pc:picChg>
        <pc:picChg chg="add del">
          <ac:chgData name="Joren Meynen" userId="c628f666-3a3c-4f01-9e40-646ebb740ea3" providerId="ADAL" clId="{B4E7CD56-87E0-4CE0-8E97-E3B3E3572D88}" dt="2018-12-19T20:44:53.775" v="241"/>
          <ac:picMkLst>
            <pc:docMk/>
            <pc:sldMk cId="1808837539" sldId="303"/>
            <ac:picMk id="7" creationId="{C8BC228B-A21F-4BED-B4CF-89E2D6DC7A6F}"/>
          </ac:picMkLst>
        </pc:picChg>
        <pc:picChg chg="add del">
          <ac:chgData name="Joren Meynen" userId="c628f666-3a3c-4f01-9e40-646ebb740ea3" providerId="ADAL" clId="{B4E7CD56-87E0-4CE0-8E97-E3B3E3572D88}" dt="2018-12-19T20:45:05.455" v="243"/>
          <ac:picMkLst>
            <pc:docMk/>
            <pc:sldMk cId="1808837539" sldId="303"/>
            <ac:picMk id="8" creationId="{21F5988F-C5DA-4E50-90D6-CD77877D4D9D}"/>
          </ac:picMkLst>
        </pc:picChg>
        <pc:picChg chg="add mod">
          <ac:chgData name="Joren Meynen" userId="c628f666-3a3c-4f01-9e40-646ebb740ea3" providerId="ADAL" clId="{B4E7CD56-87E0-4CE0-8E97-E3B3E3572D88}" dt="2018-12-20T01:18:53.464" v="1497"/>
          <ac:picMkLst>
            <pc:docMk/>
            <pc:sldMk cId="1808837539" sldId="303"/>
            <ac:picMk id="9" creationId="{6CB7CDDA-5DD3-44A0-B431-0C590D9748C2}"/>
          </ac:picMkLst>
        </pc:picChg>
        <pc:picChg chg="add del">
          <ac:chgData name="Joren Meynen" userId="c628f666-3a3c-4f01-9e40-646ebb740ea3" providerId="ADAL" clId="{B4E7CD56-87E0-4CE0-8E97-E3B3E3572D88}" dt="2018-12-19T20:45:16.845" v="245"/>
          <ac:picMkLst>
            <pc:docMk/>
            <pc:sldMk cId="1808837539" sldId="303"/>
            <ac:picMk id="9" creationId="{BDAA9483-4330-4009-8849-7CA6F6FCF287}"/>
          </ac:picMkLst>
        </pc:picChg>
        <pc:picChg chg="add del mod ord">
          <ac:chgData name="Joren Meynen" userId="c628f666-3a3c-4f01-9e40-646ebb740ea3" providerId="ADAL" clId="{B4E7CD56-87E0-4CE0-8E97-E3B3E3572D88}" dt="2018-12-20T01:18:49.973" v="1495" actId="478"/>
          <ac:picMkLst>
            <pc:docMk/>
            <pc:sldMk cId="1808837539" sldId="303"/>
            <ac:picMk id="11" creationId="{45DF44BA-E121-4BE7-821D-C59B60ED9F7D}"/>
          </ac:picMkLst>
        </pc:picChg>
      </pc:sldChg>
      <pc:sldChg chg="addSp delSp">
        <pc:chgData name="Joren Meynen" userId="c628f666-3a3c-4f01-9e40-646ebb740ea3" providerId="ADAL" clId="{B4E7CD56-87E0-4CE0-8E97-E3B3E3572D88}" dt="2018-12-20T07:48:06.431" v="1665"/>
        <pc:sldMkLst>
          <pc:docMk/>
          <pc:sldMk cId="2186639160" sldId="304"/>
        </pc:sldMkLst>
        <pc:spChg chg="del">
          <ac:chgData name="Joren Meynen" userId="c628f666-3a3c-4f01-9e40-646ebb740ea3" providerId="ADAL" clId="{B4E7CD56-87E0-4CE0-8E97-E3B3E3572D88}" dt="2018-12-20T07:48:06.206" v="1664" actId="478"/>
          <ac:spMkLst>
            <pc:docMk/>
            <pc:sldMk cId="2186639160" sldId="304"/>
            <ac:spMk id="5" creationId="{75D1907C-E3EA-4FF7-B4AE-BD251D09BED1}"/>
          </ac:spMkLst>
        </pc:spChg>
        <pc:spChg chg="add">
          <ac:chgData name="Joren Meynen" userId="c628f666-3a3c-4f01-9e40-646ebb740ea3" providerId="ADAL" clId="{B4E7CD56-87E0-4CE0-8E97-E3B3E3572D88}" dt="2018-12-20T07:48:06.431" v="1665"/>
          <ac:spMkLst>
            <pc:docMk/>
            <pc:sldMk cId="2186639160" sldId="304"/>
            <ac:spMk id="9" creationId="{6ED74769-4A69-4F7B-B2E5-50963F6BBC81}"/>
          </ac:spMkLst>
        </pc:spChg>
      </pc:sldChg>
      <pc:sldChg chg="addSp delSp modSp">
        <pc:chgData name="Joren Meynen" userId="c628f666-3a3c-4f01-9e40-646ebb740ea3" providerId="ADAL" clId="{B4E7CD56-87E0-4CE0-8E97-E3B3E3572D88}" dt="2019-01-11T02:15:02.532" v="3395" actId="207"/>
        <pc:sldMkLst>
          <pc:docMk/>
          <pc:sldMk cId="1798661608" sldId="305"/>
        </pc:sldMkLst>
        <pc:spChg chg="mod">
          <ac:chgData name="Joren Meynen" userId="c628f666-3a3c-4f01-9e40-646ebb740ea3" providerId="ADAL" clId="{B4E7CD56-87E0-4CE0-8E97-E3B3E3572D88}" dt="2019-01-11T02:15:02.532" v="3395" actId="207"/>
          <ac:spMkLst>
            <pc:docMk/>
            <pc:sldMk cId="1798661608" sldId="305"/>
            <ac:spMk id="3" creationId="{8E288123-58F6-45E5-8E2A-D26129576608}"/>
          </ac:spMkLst>
        </pc:spChg>
        <pc:spChg chg="del">
          <ac:chgData name="Joren Meynen" userId="c628f666-3a3c-4f01-9e40-646ebb740ea3" providerId="ADAL" clId="{B4E7CD56-87E0-4CE0-8E97-E3B3E3572D88}" dt="2018-12-20T07:48:16.415" v="1668" actId="478"/>
          <ac:spMkLst>
            <pc:docMk/>
            <pc:sldMk cId="1798661608" sldId="305"/>
            <ac:spMk id="5" creationId="{75D1907C-E3EA-4FF7-B4AE-BD251D09BED1}"/>
          </ac:spMkLst>
        </pc:spChg>
        <pc:spChg chg="add">
          <ac:chgData name="Joren Meynen" userId="c628f666-3a3c-4f01-9e40-646ebb740ea3" providerId="ADAL" clId="{B4E7CD56-87E0-4CE0-8E97-E3B3E3572D88}" dt="2018-12-20T07:48:16.632" v="1669"/>
          <ac:spMkLst>
            <pc:docMk/>
            <pc:sldMk cId="1798661608" sldId="305"/>
            <ac:spMk id="7" creationId="{DDA7A948-118C-4179-AA52-C8DC9C2ED4DC}"/>
          </ac:spMkLst>
        </pc:spChg>
      </pc:sldChg>
      <pc:sldChg chg="addSp delSp modSp">
        <pc:chgData name="Joren Meynen" userId="c628f666-3a3c-4f01-9e40-646ebb740ea3" providerId="ADAL" clId="{B4E7CD56-87E0-4CE0-8E97-E3B3E3572D88}" dt="2019-01-11T02:15:07.552" v="3396" actId="207"/>
        <pc:sldMkLst>
          <pc:docMk/>
          <pc:sldMk cId="3447855688" sldId="306"/>
        </pc:sldMkLst>
        <pc:spChg chg="mod">
          <ac:chgData name="Joren Meynen" userId="c628f666-3a3c-4f01-9e40-646ebb740ea3" providerId="ADAL" clId="{B4E7CD56-87E0-4CE0-8E97-E3B3E3572D88}" dt="2019-01-11T02:15:07.552" v="3396" actId="207"/>
          <ac:spMkLst>
            <pc:docMk/>
            <pc:sldMk cId="3447855688" sldId="306"/>
            <ac:spMk id="3" creationId="{8E288123-58F6-45E5-8E2A-D26129576608}"/>
          </ac:spMkLst>
        </pc:spChg>
        <pc:spChg chg="del">
          <ac:chgData name="Joren Meynen" userId="c628f666-3a3c-4f01-9e40-646ebb740ea3" providerId="ADAL" clId="{B4E7CD56-87E0-4CE0-8E97-E3B3E3572D88}" dt="2018-12-20T07:48:21.192" v="1670" actId="478"/>
          <ac:spMkLst>
            <pc:docMk/>
            <pc:sldMk cId="3447855688" sldId="306"/>
            <ac:spMk id="5" creationId="{75D1907C-E3EA-4FF7-B4AE-BD251D09BED1}"/>
          </ac:spMkLst>
        </pc:spChg>
        <pc:spChg chg="add">
          <ac:chgData name="Joren Meynen" userId="c628f666-3a3c-4f01-9e40-646ebb740ea3" providerId="ADAL" clId="{B4E7CD56-87E0-4CE0-8E97-E3B3E3572D88}" dt="2018-12-20T07:48:21.416" v="1671"/>
          <ac:spMkLst>
            <pc:docMk/>
            <pc:sldMk cId="3447855688" sldId="306"/>
            <ac:spMk id="7" creationId="{4D39ACF8-CF32-4535-B20D-DAC1E2008679}"/>
          </ac:spMkLst>
        </pc:spChg>
      </pc:sldChg>
      <pc:sldChg chg="addSp delSp modSp">
        <pc:chgData name="Joren Meynen" userId="c628f666-3a3c-4f01-9e40-646ebb740ea3" providerId="ADAL" clId="{B4E7CD56-87E0-4CE0-8E97-E3B3E3572D88}" dt="2019-01-11T02:15:44.477" v="3397" actId="207"/>
        <pc:sldMkLst>
          <pc:docMk/>
          <pc:sldMk cId="1251941156" sldId="307"/>
        </pc:sldMkLst>
        <pc:spChg chg="mod">
          <ac:chgData name="Joren Meynen" userId="c628f666-3a3c-4f01-9e40-646ebb740ea3" providerId="ADAL" clId="{B4E7CD56-87E0-4CE0-8E97-E3B3E3572D88}" dt="2019-01-11T02:15:44.477" v="3397" actId="207"/>
          <ac:spMkLst>
            <pc:docMk/>
            <pc:sldMk cId="1251941156" sldId="307"/>
            <ac:spMk id="3" creationId="{8E288123-58F6-45E5-8E2A-D26129576608}"/>
          </ac:spMkLst>
        </pc:spChg>
        <pc:spChg chg="del">
          <ac:chgData name="Joren Meynen" userId="c628f666-3a3c-4f01-9e40-646ebb740ea3" providerId="ADAL" clId="{B4E7CD56-87E0-4CE0-8E97-E3B3E3572D88}" dt="2018-12-20T07:48:27.629" v="1672" actId="478"/>
          <ac:spMkLst>
            <pc:docMk/>
            <pc:sldMk cId="1251941156" sldId="307"/>
            <ac:spMk id="5" creationId="{75D1907C-E3EA-4FF7-B4AE-BD251D09BED1}"/>
          </ac:spMkLst>
        </pc:spChg>
        <pc:spChg chg="add">
          <ac:chgData name="Joren Meynen" userId="c628f666-3a3c-4f01-9e40-646ebb740ea3" providerId="ADAL" clId="{B4E7CD56-87E0-4CE0-8E97-E3B3E3572D88}" dt="2018-12-20T07:48:27.876" v="1673"/>
          <ac:spMkLst>
            <pc:docMk/>
            <pc:sldMk cId="1251941156" sldId="307"/>
            <ac:spMk id="7" creationId="{9D4E90E0-679F-4FEB-8BC1-25A547990180}"/>
          </ac:spMkLst>
        </pc:spChg>
      </pc:sldChg>
      <pc:sldChg chg="addSp delSp">
        <pc:chgData name="Joren Meynen" userId="c628f666-3a3c-4f01-9e40-646ebb740ea3" providerId="ADAL" clId="{B4E7CD56-87E0-4CE0-8E97-E3B3E3572D88}" dt="2018-12-20T07:49:08.685" v="1683"/>
        <pc:sldMkLst>
          <pc:docMk/>
          <pc:sldMk cId="147124262" sldId="309"/>
        </pc:sldMkLst>
        <pc:spChg chg="del">
          <ac:chgData name="Joren Meynen" userId="c628f666-3a3c-4f01-9e40-646ebb740ea3" providerId="ADAL" clId="{B4E7CD56-87E0-4CE0-8E97-E3B3E3572D88}" dt="2018-12-20T07:49:08.331" v="1682" actId="478"/>
          <ac:spMkLst>
            <pc:docMk/>
            <pc:sldMk cId="147124262" sldId="309"/>
            <ac:spMk id="5" creationId="{BBEF0FDB-1C4A-4D5F-90F2-6743724B69ED}"/>
          </ac:spMkLst>
        </pc:spChg>
        <pc:spChg chg="add">
          <ac:chgData name="Joren Meynen" userId="c628f666-3a3c-4f01-9e40-646ebb740ea3" providerId="ADAL" clId="{B4E7CD56-87E0-4CE0-8E97-E3B3E3572D88}" dt="2018-12-20T07:49:08.685" v="1683"/>
          <ac:spMkLst>
            <pc:docMk/>
            <pc:sldMk cId="147124262" sldId="309"/>
            <ac:spMk id="6" creationId="{B01AFA17-9180-42E0-AF75-A9B960A9DF06}"/>
          </ac:spMkLst>
        </pc:spChg>
      </pc:sldChg>
      <pc:sldChg chg="addSp delSp">
        <pc:chgData name="Joren Meynen" userId="c628f666-3a3c-4f01-9e40-646ebb740ea3" providerId="ADAL" clId="{B4E7CD56-87E0-4CE0-8E97-E3B3E3572D88}" dt="2018-12-20T07:49:14.047" v="1685"/>
        <pc:sldMkLst>
          <pc:docMk/>
          <pc:sldMk cId="4031485491" sldId="310"/>
        </pc:sldMkLst>
        <pc:spChg chg="del">
          <ac:chgData name="Joren Meynen" userId="c628f666-3a3c-4f01-9e40-646ebb740ea3" providerId="ADAL" clId="{B4E7CD56-87E0-4CE0-8E97-E3B3E3572D88}" dt="2018-12-20T07:49:13.733" v="1684" actId="478"/>
          <ac:spMkLst>
            <pc:docMk/>
            <pc:sldMk cId="4031485491" sldId="310"/>
            <ac:spMk id="5" creationId="{BBEF0FDB-1C4A-4D5F-90F2-6743724B69ED}"/>
          </ac:spMkLst>
        </pc:spChg>
        <pc:spChg chg="add">
          <ac:chgData name="Joren Meynen" userId="c628f666-3a3c-4f01-9e40-646ebb740ea3" providerId="ADAL" clId="{B4E7CD56-87E0-4CE0-8E97-E3B3E3572D88}" dt="2018-12-20T07:49:14.047" v="1685"/>
          <ac:spMkLst>
            <pc:docMk/>
            <pc:sldMk cId="4031485491" sldId="310"/>
            <ac:spMk id="6" creationId="{6A448A4D-0020-4B3C-BCDD-4A11CF15453E}"/>
          </ac:spMkLst>
        </pc:spChg>
      </pc:sldChg>
      <pc:sldChg chg="addSp delSp">
        <pc:chgData name="Joren Meynen" userId="c628f666-3a3c-4f01-9e40-646ebb740ea3" providerId="ADAL" clId="{B4E7CD56-87E0-4CE0-8E97-E3B3E3572D88}" dt="2018-12-20T07:49:41.979" v="1695"/>
        <pc:sldMkLst>
          <pc:docMk/>
          <pc:sldMk cId="1026353579" sldId="312"/>
        </pc:sldMkLst>
        <pc:spChg chg="add">
          <ac:chgData name="Joren Meynen" userId="c628f666-3a3c-4f01-9e40-646ebb740ea3" providerId="ADAL" clId="{B4E7CD56-87E0-4CE0-8E97-E3B3E3572D88}" dt="2018-12-20T07:49:41.979" v="1695"/>
          <ac:spMkLst>
            <pc:docMk/>
            <pc:sldMk cId="1026353579" sldId="312"/>
            <ac:spMk id="5" creationId="{0974FE44-41D1-49E4-87D5-F6FA5FD9F4CC}"/>
          </ac:spMkLst>
        </pc:spChg>
        <pc:spChg chg="del">
          <ac:chgData name="Joren Meynen" userId="c628f666-3a3c-4f01-9e40-646ebb740ea3" providerId="ADAL" clId="{B4E7CD56-87E0-4CE0-8E97-E3B3E3572D88}" dt="2018-12-20T07:49:41.581" v="1694" actId="478"/>
          <ac:spMkLst>
            <pc:docMk/>
            <pc:sldMk cId="1026353579" sldId="312"/>
            <ac:spMk id="6" creationId="{EBE1C12B-A360-4B0B-9313-44E64BBA4122}"/>
          </ac:spMkLst>
        </pc:spChg>
      </pc:sldChg>
      <pc:sldChg chg="addSp delSp">
        <pc:chgData name="Joren Meynen" userId="c628f666-3a3c-4f01-9e40-646ebb740ea3" providerId="ADAL" clId="{B4E7CD56-87E0-4CE0-8E97-E3B3E3572D88}" dt="2018-12-20T07:50:03.551" v="1701"/>
        <pc:sldMkLst>
          <pc:docMk/>
          <pc:sldMk cId="2315318213" sldId="314"/>
        </pc:sldMkLst>
        <pc:spChg chg="del">
          <ac:chgData name="Joren Meynen" userId="c628f666-3a3c-4f01-9e40-646ebb740ea3" providerId="ADAL" clId="{B4E7CD56-87E0-4CE0-8E97-E3B3E3572D88}" dt="2018-12-20T07:50:03.233" v="1700" actId="478"/>
          <ac:spMkLst>
            <pc:docMk/>
            <pc:sldMk cId="2315318213" sldId="314"/>
            <ac:spMk id="4" creationId="{7CCFCC90-8C6C-4245-96E1-6415F1EB6BE8}"/>
          </ac:spMkLst>
        </pc:spChg>
        <pc:spChg chg="add">
          <ac:chgData name="Joren Meynen" userId="c628f666-3a3c-4f01-9e40-646ebb740ea3" providerId="ADAL" clId="{B4E7CD56-87E0-4CE0-8E97-E3B3E3572D88}" dt="2018-12-20T07:50:03.551" v="1701"/>
          <ac:spMkLst>
            <pc:docMk/>
            <pc:sldMk cId="2315318213" sldId="314"/>
            <ac:spMk id="5" creationId="{EF26FB5C-417C-47A4-98CE-583C232434BD}"/>
          </ac:spMkLst>
        </pc:spChg>
      </pc:sldChg>
      <pc:sldChg chg="addSp delSp">
        <pc:chgData name="Joren Meynen" userId="c628f666-3a3c-4f01-9e40-646ebb740ea3" providerId="ADAL" clId="{B4E7CD56-87E0-4CE0-8E97-E3B3E3572D88}" dt="2018-12-20T07:49:32.020" v="1691"/>
        <pc:sldMkLst>
          <pc:docMk/>
          <pc:sldMk cId="376774728" sldId="316"/>
        </pc:sldMkLst>
        <pc:spChg chg="del">
          <ac:chgData name="Joren Meynen" userId="c628f666-3a3c-4f01-9e40-646ebb740ea3" providerId="ADAL" clId="{B4E7CD56-87E0-4CE0-8E97-E3B3E3572D88}" dt="2018-12-20T07:49:31.825" v="1690" actId="478"/>
          <ac:spMkLst>
            <pc:docMk/>
            <pc:sldMk cId="376774728" sldId="316"/>
            <ac:spMk id="6" creationId="{EBE1C12B-A360-4B0B-9313-44E64BBA4122}"/>
          </ac:spMkLst>
        </pc:spChg>
        <pc:spChg chg="add">
          <ac:chgData name="Joren Meynen" userId="c628f666-3a3c-4f01-9e40-646ebb740ea3" providerId="ADAL" clId="{B4E7CD56-87E0-4CE0-8E97-E3B3E3572D88}" dt="2018-12-20T07:49:32.020" v="1691"/>
          <ac:spMkLst>
            <pc:docMk/>
            <pc:sldMk cId="376774728" sldId="316"/>
            <ac:spMk id="8" creationId="{A21F1DAF-0029-4B6A-9B38-473E970CAADA}"/>
          </ac:spMkLst>
        </pc:spChg>
      </pc:sldChg>
      <pc:sldChg chg="addSp delSp">
        <pc:chgData name="Joren Meynen" userId="c628f666-3a3c-4f01-9e40-646ebb740ea3" providerId="ADAL" clId="{B4E7CD56-87E0-4CE0-8E97-E3B3E3572D88}" dt="2018-12-20T07:49:25.570" v="1689"/>
        <pc:sldMkLst>
          <pc:docMk/>
          <pc:sldMk cId="518238933" sldId="317"/>
        </pc:sldMkLst>
        <pc:spChg chg="del">
          <ac:chgData name="Joren Meynen" userId="c628f666-3a3c-4f01-9e40-646ebb740ea3" providerId="ADAL" clId="{B4E7CD56-87E0-4CE0-8E97-E3B3E3572D88}" dt="2018-12-20T07:49:25.435" v="1688" actId="478"/>
          <ac:spMkLst>
            <pc:docMk/>
            <pc:sldMk cId="518238933" sldId="317"/>
            <ac:spMk id="6" creationId="{EBE1C12B-A360-4B0B-9313-44E64BBA4122}"/>
          </ac:spMkLst>
        </pc:spChg>
        <pc:spChg chg="add">
          <ac:chgData name="Joren Meynen" userId="c628f666-3a3c-4f01-9e40-646ebb740ea3" providerId="ADAL" clId="{B4E7CD56-87E0-4CE0-8E97-E3B3E3572D88}" dt="2018-12-20T07:49:25.570" v="1689"/>
          <ac:spMkLst>
            <pc:docMk/>
            <pc:sldMk cId="518238933" sldId="317"/>
            <ac:spMk id="7" creationId="{D840948A-450B-44FC-8B50-015A82EEEA8D}"/>
          </ac:spMkLst>
        </pc:spChg>
      </pc:sldChg>
      <pc:sldChg chg="addSp delSp modSp">
        <pc:chgData name="Joren Meynen" userId="c628f666-3a3c-4f01-9e40-646ebb740ea3" providerId="ADAL" clId="{B4E7CD56-87E0-4CE0-8E97-E3B3E3572D88}" dt="2018-12-20T07:49:38.124" v="1693"/>
        <pc:sldMkLst>
          <pc:docMk/>
          <pc:sldMk cId="2788868949" sldId="318"/>
        </pc:sldMkLst>
        <pc:spChg chg="del">
          <ac:chgData name="Joren Meynen" userId="c628f666-3a3c-4f01-9e40-646ebb740ea3" providerId="ADAL" clId="{B4E7CD56-87E0-4CE0-8E97-E3B3E3572D88}" dt="2018-12-20T07:49:37.728" v="1692" actId="478"/>
          <ac:spMkLst>
            <pc:docMk/>
            <pc:sldMk cId="2788868949" sldId="318"/>
            <ac:spMk id="6" creationId="{EBE1C12B-A360-4B0B-9313-44E64BBA4122}"/>
          </ac:spMkLst>
        </pc:spChg>
        <pc:spChg chg="add">
          <ac:chgData name="Joren Meynen" userId="c628f666-3a3c-4f01-9e40-646ebb740ea3" providerId="ADAL" clId="{B4E7CD56-87E0-4CE0-8E97-E3B3E3572D88}" dt="2018-12-20T07:49:38.124" v="1693"/>
          <ac:spMkLst>
            <pc:docMk/>
            <pc:sldMk cId="2788868949" sldId="318"/>
            <ac:spMk id="7" creationId="{D0B29FB0-ADC8-46EE-A3D8-AB5F099B65C4}"/>
          </ac:spMkLst>
        </pc:spChg>
        <pc:picChg chg="mod">
          <ac:chgData name="Joren Meynen" userId="c628f666-3a3c-4f01-9e40-646ebb740ea3" providerId="ADAL" clId="{B4E7CD56-87E0-4CE0-8E97-E3B3E3572D88}" dt="2018-12-19T21:42:55.380" v="442"/>
          <ac:picMkLst>
            <pc:docMk/>
            <pc:sldMk cId="2788868949" sldId="318"/>
            <ac:picMk id="8" creationId="{5934071B-0837-457D-8954-790C090254D7}"/>
          </ac:picMkLst>
        </pc:picChg>
      </pc:sldChg>
      <pc:sldChg chg="addSp delSp modSp modAnim">
        <pc:chgData name="Joren Meynen" userId="c628f666-3a3c-4f01-9e40-646ebb740ea3" providerId="ADAL" clId="{B4E7CD56-87E0-4CE0-8E97-E3B3E3572D88}" dt="2019-01-11T01:38:32.107" v="2835"/>
        <pc:sldMkLst>
          <pc:docMk/>
          <pc:sldMk cId="661293826" sldId="319"/>
        </pc:sldMkLst>
        <pc:spChg chg="mod">
          <ac:chgData name="Joren Meynen" userId="c628f666-3a3c-4f01-9e40-646ebb740ea3" providerId="ADAL" clId="{B4E7CD56-87E0-4CE0-8E97-E3B3E3572D88}" dt="2019-01-11T00:53:57.623" v="2783" actId="20577"/>
          <ac:spMkLst>
            <pc:docMk/>
            <pc:sldMk cId="661293826" sldId="319"/>
            <ac:spMk id="2" creationId="{A29CFB70-97ED-45C0-AA0B-C168E2626A6A}"/>
          </ac:spMkLst>
        </pc:spChg>
        <pc:spChg chg="add mod">
          <ac:chgData name="Joren Meynen" userId="c628f666-3a3c-4f01-9e40-646ebb740ea3" providerId="ADAL" clId="{B4E7CD56-87E0-4CE0-8E97-E3B3E3572D88}" dt="2019-01-11T01:27:21.223" v="2795" actId="14100"/>
          <ac:spMkLst>
            <pc:docMk/>
            <pc:sldMk cId="661293826" sldId="319"/>
            <ac:spMk id="3" creationId="{15151ACC-819A-448F-A0B7-7B787F32E990}"/>
          </ac:spMkLst>
        </pc:spChg>
        <pc:spChg chg="add mod">
          <ac:chgData name="Joren Meynen" userId="c628f666-3a3c-4f01-9e40-646ebb740ea3" providerId="ADAL" clId="{B4E7CD56-87E0-4CE0-8E97-E3B3E3572D88}" dt="2019-01-11T01:09:33.175" v="2787" actId="14100"/>
          <ac:spMkLst>
            <pc:docMk/>
            <pc:sldMk cId="661293826" sldId="319"/>
            <ac:spMk id="6" creationId="{E9AA0740-2221-42E2-8EC6-906B6F1F4FA3}"/>
          </ac:spMkLst>
        </pc:spChg>
        <pc:spChg chg="del">
          <ac:chgData name="Joren Meynen" userId="c628f666-3a3c-4f01-9e40-646ebb740ea3" providerId="ADAL" clId="{B4E7CD56-87E0-4CE0-8E97-E3B3E3572D88}" dt="2018-12-20T07:53:31.932" v="1725" actId="478"/>
          <ac:spMkLst>
            <pc:docMk/>
            <pc:sldMk cId="661293826" sldId="319"/>
            <ac:spMk id="6" creationId="{F197B2C8-023C-43F2-9479-DC7F815976D5}"/>
          </ac:spMkLst>
        </pc:spChg>
        <pc:spChg chg="add">
          <ac:chgData name="Joren Meynen" userId="c628f666-3a3c-4f01-9e40-646ebb740ea3" providerId="ADAL" clId="{B4E7CD56-87E0-4CE0-8E97-E3B3E3572D88}" dt="2018-12-20T07:53:32.173" v="1726"/>
          <ac:spMkLst>
            <pc:docMk/>
            <pc:sldMk cId="661293826" sldId="319"/>
            <ac:spMk id="7" creationId="{8152F385-E71C-49C7-B40B-D06107B21A7E}"/>
          </ac:spMkLst>
        </pc:spChg>
        <pc:spChg chg="add mod">
          <ac:chgData name="Joren Meynen" userId="c628f666-3a3c-4f01-9e40-646ebb740ea3" providerId="ADAL" clId="{B4E7CD56-87E0-4CE0-8E97-E3B3E3572D88}" dt="2019-01-11T01:36:58.105" v="2830" actId="14100"/>
          <ac:spMkLst>
            <pc:docMk/>
            <pc:sldMk cId="661293826" sldId="319"/>
            <ac:spMk id="8" creationId="{69F9104C-3F57-46E1-B64B-4A4D60C4A3FD}"/>
          </ac:spMkLst>
        </pc:spChg>
        <pc:spChg chg="add mod">
          <ac:chgData name="Joren Meynen" userId="c628f666-3a3c-4f01-9e40-646ebb740ea3" providerId="ADAL" clId="{B4E7CD56-87E0-4CE0-8E97-E3B3E3572D88}" dt="2019-01-11T01:32:15.196" v="2817" actId="1076"/>
          <ac:spMkLst>
            <pc:docMk/>
            <pc:sldMk cId="661293826" sldId="319"/>
            <ac:spMk id="9" creationId="{4ADEAC77-9E35-46CB-A51D-F2D833EA153E}"/>
          </ac:spMkLst>
        </pc:spChg>
        <pc:spChg chg="add mod">
          <ac:chgData name="Joren Meynen" userId="c628f666-3a3c-4f01-9e40-646ebb740ea3" providerId="ADAL" clId="{B4E7CD56-87E0-4CE0-8E97-E3B3E3572D88}" dt="2019-01-11T01:32:21.070" v="2818" actId="1076"/>
          <ac:spMkLst>
            <pc:docMk/>
            <pc:sldMk cId="661293826" sldId="319"/>
            <ac:spMk id="10" creationId="{ED333C83-3296-4726-AEC5-C98FA3294950}"/>
          </ac:spMkLst>
        </pc:spChg>
        <pc:picChg chg="mod">
          <ac:chgData name="Joren Meynen" userId="c628f666-3a3c-4f01-9e40-646ebb740ea3" providerId="ADAL" clId="{B4E7CD56-87E0-4CE0-8E97-E3B3E3572D88}" dt="2019-01-11T01:03:16.515" v="2784" actId="14100"/>
          <ac:picMkLst>
            <pc:docMk/>
            <pc:sldMk cId="661293826" sldId="319"/>
            <ac:picMk id="4" creationId="{9C58399A-B5C0-41B5-A472-35988E395EF3}"/>
          </ac:picMkLst>
        </pc:picChg>
        <pc:picChg chg="mod">
          <ac:chgData name="Joren Meynen" userId="c628f666-3a3c-4f01-9e40-646ebb740ea3" providerId="ADAL" clId="{B4E7CD56-87E0-4CE0-8E97-E3B3E3572D88}" dt="2019-01-11T01:38:14.479" v="2831" actId="1076"/>
          <ac:picMkLst>
            <pc:docMk/>
            <pc:sldMk cId="661293826" sldId="319"/>
            <ac:picMk id="5" creationId="{FFD0431A-659C-4E0D-AA8D-453A566B19D8}"/>
          </ac:picMkLst>
        </pc:picChg>
      </pc:sldChg>
      <pc:sldChg chg="addSp delSp">
        <pc:chgData name="Joren Meynen" userId="c628f666-3a3c-4f01-9e40-646ebb740ea3" providerId="ADAL" clId="{B4E7CD56-87E0-4CE0-8E97-E3B3E3572D88}" dt="2018-12-20T07:49:49.741" v="1699"/>
        <pc:sldMkLst>
          <pc:docMk/>
          <pc:sldMk cId="3531478554" sldId="320"/>
        </pc:sldMkLst>
        <pc:spChg chg="del">
          <ac:chgData name="Joren Meynen" userId="c628f666-3a3c-4f01-9e40-646ebb740ea3" providerId="ADAL" clId="{B4E7CD56-87E0-4CE0-8E97-E3B3E3572D88}" dt="2018-12-20T07:49:49.358" v="1698" actId="478"/>
          <ac:spMkLst>
            <pc:docMk/>
            <pc:sldMk cId="3531478554" sldId="320"/>
            <ac:spMk id="4" creationId="{7CCFCC90-8C6C-4245-96E1-6415F1EB6BE8}"/>
          </ac:spMkLst>
        </pc:spChg>
        <pc:spChg chg="add">
          <ac:chgData name="Joren Meynen" userId="c628f666-3a3c-4f01-9e40-646ebb740ea3" providerId="ADAL" clId="{B4E7CD56-87E0-4CE0-8E97-E3B3E3572D88}" dt="2018-12-20T07:49:49.741" v="1699"/>
          <ac:spMkLst>
            <pc:docMk/>
            <pc:sldMk cId="3531478554" sldId="320"/>
            <ac:spMk id="6" creationId="{7E93B868-3B01-4806-978C-F28CC74F422C}"/>
          </ac:spMkLst>
        </pc:spChg>
      </pc:sldChg>
      <pc:sldChg chg="addSp delSp modSp modAnim">
        <pc:chgData name="Joren Meynen" userId="c628f666-3a3c-4f01-9e40-646ebb740ea3" providerId="ADAL" clId="{B4E7CD56-87E0-4CE0-8E97-E3B3E3572D88}" dt="2019-01-11T01:44:28.829" v="2849"/>
        <pc:sldMkLst>
          <pc:docMk/>
          <pc:sldMk cId="938242743" sldId="321"/>
        </pc:sldMkLst>
        <pc:spChg chg="add">
          <ac:chgData name="Joren Meynen" userId="c628f666-3a3c-4f01-9e40-646ebb740ea3" providerId="ADAL" clId="{B4E7CD56-87E0-4CE0-8E97-E3B3E3572D88}" dt="2018-12-20T07:53:37.201" v="1728"/>
          <ac:spMkLst>
            <pc:docMk/>
            <pc:sldMk cId="938242743" sldId="321"/>
            <ac:spMk id="6" creationId="{B55AA95B-32A0-4617-AC0E-98748331417E}"/>
          </ac:spMkLst>
        </pc:spChg>
        <pc:spChg chg="del">
          <ac:chgData name="Joren Meynen" userId="c628f666-3a3c-4f01-9e40-646ebb740ea3" providerId="ADAL" clId="{B4E7CD56-87E0-4CE0-8E97-E3B3E3572D88}" dt="2018-12-20T07:53:36.981" v="1727" actId="478"/>
          <ac:spMkLst>
            <pc:docMk/>
            <pc:sldMk cId="938242743" sldId="321"/>
            <ac:spMk id="9" creationId="{0899BE50-F5A3-4D4C-8FCE-4577DE602EE5}"/>
          </ac:spMkLst>
        </pc:spChg>
        <pc:spChg chg="add mod">
          <ac:chgData name="Joren Meynen" userId="c628f666-3a3c-4f01-9e40-646ebb740ea3" providerId="ADAL" clId="{B4E7CD56-87E0-4CE0-8E97-E3B3E3572D88}" dt="2019-01-11T01:43:32.092" v="2844" actId="1076"/>
          <ac:spMkLst>
            <pc:docMk/>
            <pc:sldMk cId="938242743" sldId="321"/>
            <ac:spMk id="10" creationId="{7C7717B2-79C6-4FC5-8313-EA575CCDE899}"/>
          </ac:spMkLst>
        </pc:spChg>
        <pc:spChg chg="add mod">
          <ac:chgData name="Joren Meynen" userId="c628f666-3a3c-4f01-9e40-646ebb740ea3" providerId="ADAL" clId="{B4E7CD56-87E0-4CE0-8E97-E3B3E3572D88}" dt="2019-01-11T01:43:32.092" v="2844" actId="1076"/>
          <ac:spMkLst>
            <pc:docMk/>
            <pc:sldMk cId="938242743" sldId="321"/>
            <ac:spMk id="11" creationId="{38C474EC-EF33-4450-8AD4-1B04A8363A3A}"/>
          </ac:spMkLst>
        </pc:spChg>
        <pc:picChg chg="mod">
          <ac:chgData name="Joren Meynen" userId="c628f666-3a3c-4f01-9e40-646ebb740ea3" providerId="ADAL" clId="{B4E7CD56-87E0-4CE0-8E97-E3B3E3572D88}" dt="2019-01-11T01:43:04.243" v="2839" actId="1076"/>
          <ac:picMkLst>
            <pc:docMk/>
            <pc:sldMk cId="938242743" sldId="321"/>
            <ac:picMk id="7" creationId="{E8FB0426-DB3D-4909-B35A-DF289AD43C1B}"/>
          </ac:picMkLst>
        </pc:picChg>
        <pc:picChg chg="del mod">
          <ac:chgData name="Joren Meynen" userId="c628f666-3a3c-4f01-9e40-646ebb740ea3" providerId="ADAL" clId="{B4E7CD56-87E0-4CE0-8E97-E3B3E3572D88}" dt="2019-01-11T01:42:55.942" v="2836" actId="478"/>
          <ac:picMkLst>
            <pc:docMk/>
            <pc:sldMk cId="938242743" sldId="321"/>
            <ac:picMk id="8" creationId="{82C65DC7-CA06-45D6-99D6-A961E5BBE06F}"/>
          </ac:picMkLst>
        </pc:picChg>
        <pc:picChg chg="add mod">
          <ac:chgData name="Joren Meynen" userId="c628f666-3a3c-4f01-9e40-646ebb740ea3" providerId="ADAL" clId="{B4E7CD56-87E0-4CE0-8E97-E3B3E3572D88}" dt="2019-01-11T01:43:32.092" v="2844" actId="1076"/>
          <ac:picMkLst>
            <pc:docMk/>
            <pc:sldMk cId="938242743" sldId="321"/>
            <ac:picMk id="9" creationId="{114160B6-7EBB-466A-9B79-A8D9D0C9313A}"/>
          </ac:picMkLst>
        </pc:picChg>
      </pc:sldChg>
      <pc:sldChg chg="addSp delSp modSp del ord">
        <pc:chgData name="Joren Meynen" userId="c628f666-3a3c-4f01-9e40-646ebb740ea3" providerId="ADAL" clId="{B4E7CD56-87E0-4CE0-8E97-E3B3E3572D88}" dt="2019-01-11T07:18:01.312" v="3771" actId="2696"/>
        <pc:sldMkLst>
          <pc:docMk/>
          <pc:sldMk cId="3252857158" sldId="322"/>
        </pc:sldMkLst>
        <pc:spChg chg="mod">
          <ac:chgData name="Joren Meynen" userId="c628f666-3a3c-4f01-9e40-646ebb740ea3" providerId="ADAL" clId="{B4E7CD56-87E0-4CE0-8E97-E3B3E3572D88}" dt="2019-01-11T02:07:03.670" v="3273" actId="207"/>
          <ac:spMkLst>
            <pc:docMk/>
            <pc:sldMk cId="3252857158" sldId="322"/>
            <ac:spMk id="2" creationId="{96434DBD-F2B0-4281-B66E-1AFA22F1F2A8}"/>
          </ac:spMkLst>
        </pc:spChg>
        <pc:spChg chg="del">
          <ac:chgData name="Joren Meynen" userId="c628f666-3a3c-4f01-9e40-646ebb740ea3" providerId="ADAL" clId="{B4E7CD56-87E0-4CE0-8E97-E3B3E3572D88}" dt="2018-12-20T07:53:48.092" v="1733" actId="478"/>
          <ac:spMkLst>
            <pc:docMk/>
            <pc:sldMk cId="3252857158" sldId="322"/>
            <ac:spMk id="7" creationId="{17C6B3BE-474E-45B5-B493-31B03E6C6E3B}"/>
          </ac:spMkLst>
        </pc:spChg>
        <pc:spChg chg="add">
          <ac:chgData name="Joren Meynen" userId="c628f666-3a3c-4f01-9e40-646ebb740ea3" providerId="ADAL" clId="{B4E7CD56-87E0-4CE0-8E97-E3B3E3572D88}" dt="2018-12-20T07:53:48.408" v="1734"/>
          <ac:spMkLst>
            <pc:docMk/>
            <pc:sldMk cId="3252857158" sldId="322"/>
            <ac:spMk id="8" creationId="{4698F9ED-36F0-42A3-8902-BA55E76DF4DB}"/>
          </ac:spMkLst>
        </pc:spChg>
        <pc:picChg chg="mod ord">
          <ac:chgData name="Joren Meynen" userId="c628f666-3a3c-4f01-9e40-646ebb740ea3" providerId="ADAL" clId="{B4E7CD56-87E0-4CE0-8E97-E3B3E3572D88}" dt="2018-12-20T07:54:02.880" v="1738" actId="1076"/>
          <ac:picMkLst>
            <pc:docMk/>
            <pc:sldMk cId="3252857158" sldId="322"/>
            <ac:picMk id="4" creationId="{BDAD0DA9-09B8-4729-8C94-D271175FF091}"/>
          </ac:picMkLst>
        </pc:picChg>
      </pc:sldChg>
      <pc:sldChg chg="addSp delSp del">
        <pc:chgData name="Joren Meynen" userId="c628f666-3a3c-4f01-9e40-646ebb740ea3" providerId="ADAL" clId="{B4E7CD56-87E0-4CE0-8E97-E3B3E3572D88}" dt="2019-01-11T02:41:19.415" v="3710" actId="2696"/>
        <pc:sldMkLst>
          <pc:docMk/>
          <pc:sldMk cId="681832234" sldId="323"/>
        </pc:sldMkLst>
        <pc:spChg chg="add">
          <ac:chgData name="Joren Meynen" userId="c628f666-3a3c-4f01-9e40-646ebb740ea3" providerId="ADAL" clId="{B4E7CD56-87E0-4CE0-8E97-E3B3E3572D88}" dt="2018-12-20T07:54:26.188" v="1746"/>
          <ac:spMkLst>
            <pc:docMk/>
            <pc:sldMk cId="681832234" sldId="323"/>
            <ac:spMk id="6" creationId="{6C60C839-3D6D-4594-8C87-8646E33BC2FC}"/>
          </ac:spMkLst>
        </pc:spChg>
        <pc:spChg chg="del">
          <ac:chgData name="Joren Meynen" userId="c628f666-3a3c-4f01-9e40-646ebb740ea3" providerId="ADAL" clId="{B4E7CD56-87E0-4CE0-8E97-E3B3E3572D88}" dt="2018-12-20T07:54:25.872" v="1745" actId="478"/>
          <ac:spMkLst>
            <pc:docMk/>
            <pc:sldMk cId="681832234" sldId="323"/>
            <ac:spMk id="13" creationId="{DDED57E9-4C8A-4429-92DE-A4B3819478A9}"/>
          </ac:spMkLst>
        </pc:spChg>
      </pc:sldChg>
      <pc:sldChg chg="addSp modSp">
        <pc:chgData name="Joren Meynen" userId="c628f666-3a3c-4f01-9e40-646ebb740ea3" providerId="ADAL" clId="{B4E7CD56-87E0-4CE0-8E97-E3B3E3572D88}" dt="2018-12-20T07:55:14.513" v="1751" actId="207"/>
        <pc:sldMkLst>
          <pc:docMk/>
          <pc:sldMk cId="1516266304" sldId="324"/>
        </pc:sldMkLst>
        <pc:spChg chg="add mod">
          <ac:chgData name="Joren Meynen" userId="c628f666-3a3c-4f01-9e40-646ebb740ea3" providerId="ADAL" clId="{B4E7CD56-87E0-4CE0-8E97-E3B3E3572D88}" dt="2018-12-20T07:55:14.513" v="1751" actId="207"/>
          <ac:spMkLst>
            <pc:docMk/>
            <pc:sldMk cId="1516266304" sldId="324"/>
            <ac:spMk id="4" creationId="{38C7BA47-EACE-4B1D-93A6-9F3191E10175}"/>
          </ac:spMkLst>
        </pc:spChg>
      </pc:sldChg>
      <pc:sldChg chg="addSp delSp modSp add addAnim delAnim modAnim">
        <pc:chgData name="Joren Meynen" userId="c628f666-3a3c-4f01-9e40-646ebb740ea3" providerId="ADAL" clId="{B4E7CD56-87E0-4CE0-8E97-E3B3E3572D88}" dt="2019-01-11T00:46:01.470" v="2775" actId="208"/>
        <pc:sldMkLst>
          <pc:docMk/>
          <pc:sldMk cId="2083731072" sldId="325"/>
        </pc:sldMkLst>
        <pc:spChg chg="mod">
          <ac:chgData name="Joren Meynen" userId="c628f666-3a3c-4f01-9e40-646ebb740ea3" providerId="ADAL" clId="{B4E7CD56-87E0-4CE0-8E97-E3B3E3572D88}" dt="2018-12-20T00:53:35.973" v="1263" actId="20577"/>
          <ac:spMkLst>
            <pc:docMk/>
            <pc:sldMk cId="2083731072" sldId="325"/>
            <ac:spMk id="2" creationId="{A29CFB70-97ED-45C0-AA0B-C168E2626A6A}"/>
          </ac:spMkLst>
        </pc:spChg>
        <pc:spChg chg="del">
          <ac:chgData name="Joren Meynen" userId="c628f666-3a3c-4f01-9e40-646ebb740ea3" providerId="ADAL" clId="{B4E7CD56-87E0-4CE0-8E97-E3B3E3572D88}" dt="2018-12-20T07:50:53.216" v="1706" actId="478"/>
          <ac:spMkLst>
            <pc:docMk/>
            <pc:sldMk cId="2083731072" sldId="325"/>
            <ac:spMk id="6" creationId="{F197B2C8-023C-43F2-9479-DC7F815976D5}"/>
          </ac:spMkLst>
        </pc:spChg>
        <pc:spChg chg="add mod">
          <ac:chgData name="Joren Meynen" userId="c628f666-3a3c-4f01-9e40-646ebb740ea3" providerId="ADAL" clId="{B4E7CD56-87E0-4CE0-8E97-E3B3E3572D88}" dt="2019-01-11T00:26:08.689" v="2613" actId="14100"/>
          <ac:spMkLst>
            <pc:docMk/>
            <pc:sldMk cId="2083731072" sldId="325"/>
            <ac:spMk id="7" creationId="{92F72AFB-160D-406A-9261-8AD73173DBB5}"/>
          </ac:spMkLst>
        </pc:spChg>
        <pc:spChg chg="add">
          <ac:chgData name="Joren Meynen" userId="c628f666-3a3c-4f01-9e40-646ebb740ea3" providerId="ADAL" clId="{B4E7CD56-87E0-4CE0-8E97-E3B3E3572D88}" dt="2018-12-20T07:50:53.583" v="1707"/>
          <ac:spMkLst>
            <pc:docMk/>
            <pc:sldMk cId="2083731072" sldId="325"/>
            <ac:spMk id="8" creationId="{4746F2D1-E089-4961-8FA5-9CAEA66B6462}"/>
          </ac:spMkLst>
        </pc:spChg>
        <pc:spChg chg="add del mod">
          <ac:chgData name="Joren Meynen" userId="c628f666-3a3c-4f01-9e40-646ebb740ea3" providerId="ADAL" clId="{B4E7CD56-87E0-4CE0-8E97-E3B3E3572D88}" dt="2019-01-11T00:32:19.716" v="2688" actId="478"/>
          <ac:spMkLst>
            <pc:docMk/>
            <pc:sldMk cId="2083731072" sldId="325"/>
            <ac:spMk id="11" creationId="{A3739B2E-6488-42E7-AFBE-FB7505906F43}"/>
          </ac:spMkLst>
        </pc:spChg>
        <pc:spChg chg="add mod">
          <ac:chgData name="Joren Meynen" userId="c628f666-3a3c-4f01-9e40-646ebb740ea3" providerId="ADAL" clId="{B4E7CD56-87E0-4CE0-8E97-E3B3E3572D88}" dt="2019-01-11T00:33:10.486" v="2695" actId="208"/>
          <ac:spMkLst>
            <pc:docMk/>
            <pc:sldMk cId="2083731072" sldId="325"/>
            <ac:spMk id="12" creationId="{AA7EF02C-A650-45A4-90A8-79C348BD85E8}"/>
          </ac:spMkLst>
        </pc:spChg>
        <pc:spChg chg="add mod">
          <ac:chgData name="Joren Meynen" userId="c628f666-3a3c-4f01-9e40-646ebb740ea3" providerId="ADAL" clId="{B4E7CD56-87E0-4CE0-8E97-E3B3E3572D88}" dt="2019-01-11T00:27:06.491" v="2667" actId="20577"/>
          <ac:spMkLst>
            <pc:docMk/>
            <pc:sldMk cId="2083731072" sldId="325"/>
            <ac:spMk id="13" creationId="{9AD146D8-A5A7-4A19-83EF-1BCA95AF332F}"/>
          </ac:spMkLst>
        </pc:spChg>
        <pc:spChg chg="add mod">
          <ac:chgData name="Joren Meynen" userId="c628f666-3a3c-4f01-9e40-646ebb740ea3" providerId="ADAL" clId="{B4E7CD56-87E0-4CE0-8E97-E3B3E3572D88}" dt="2019-01-11T00:37:55.534" v="2740" actId="14100"/>
          <ac:spMkLst>
            <pc:docMk/>
            <pc:sldMk cId="2083731072" sldId="325"/>
            <ac:spMk id="14" creationId="{3C168A0B-781D-4E21-852B-964A3E65164E}"/>
          </ac:spMkLst>
        </pc:spChg>
        <pc:spChg chg="add mod">
          <ac:chgData name="Joren Meynen" userId="c628f666-3a3c-4f01-9e40-646ebb740ea3" providerId="ADAL" clId="{B4E7CD56-87E0-4CE0-8E97-E3B3E3572D88}" dt="2019-01-11T00:37:46.735" v="2738" actId="14100"/>
          <ac:spMkLst>
            <pc:docMk/>
            <pc:sldMk cId="2083731072" sldId="325"/>
            <ac:spMk id="17" creationId="{9EBF4053-DB60-432D-A18F-F5965B919E80}"/>
          </ac:spMkLst>
        </pc:spChg>
        <pc:spChg chg="add mod">
          <ac:chgData name="Joren Meynen" userId="c628f666-3a3c-4f01-9e40-646ebb740ea3" providerId="ADAL" clId="{B4E7CD56-87E0-4CE0-8E97-E3B3E3572D88}" dt="2019-01-11T00:36:24.471" v="2719" actId="1076"/>
          <ac:spMkLst>
            <pc:docMk/>
            <pc:sldMk cId="2083731072" sldId="325"/>
            <ac:spMk id="18" creationId="{8C5C5D26-8EC2-4A27-B307-A810D064467D}"/>
          </ac:spMkLst>
        </pc:spChg>
        <pc:spChg chg="add del mod">
          <ac:chgData name="Joren Meynen" userId="c628f666-3a3c-4f01-9e40-646ebb740ea3" providerId="ADAL" clId="{B4E7CD56-87E0-4CE0-8E97-E3B3E3572D88}" dt="2019-01-11T00:36:15.452" v="2716" actId="478"/>
          <ac:spMkLst>
            <pc:docMk/>
            <pc:sldMk cId="2083731072" sldId="325"/>
            <ac:spMk id="19" creationId="{4C80317F-1BD2-4349-93DB-50C38952F597}"/>
          </ac:spMkLst>
        </pc:spChg>
        <pc:spChg chg="add mod">
          <ac:chgData name="Joren Meynen" userId="c628f666-3a3c-4f01-9e40-646ebb740ea3" providerId="ADAL" clId="{B4E7CD56-87E0-4CE0-8E97-E3B3E3572D88}" dt="2019-01-11T00:36:37.493" v="2722" actId="1076"/>
          <ac:spMkLst>
            <pc:docMk/>
            <pc:sldMk cId="2083731072" sldId="325"/>
            <ac:spMk id="20" creationId="{9B4057A7-D257-478B-BFA6-B045A08AA6E6}"/>
          </ac:spMkLst>
        </pc:spChg>
        <pc:spChg chg="add mod">
          <ac:chgData name="Joren Meynen" userId="c628f666-3a3c-4f01-9e40-646ebb740ea3" providerId="ADAL" clId="{B4E7CD56-87E0-4CE0-8E97-E3B3E3572D88}" dt="2019-01-11T00:36:51.789" v="2724" actId="1076"/>
          <ac:spMkLst>
            <pc:docMk/>
            <pc:sldMk cId="2083731072" sldId="325"/>
            <ac:spMk id="21" creationId="{27B8AE7C-D6F3-45ED-9037-2762C1FDB29B}"/>
          </ac:spMkLst>
        </pc:spChg>
        <pc:spChg chg="add mod">
          <ac:chgData name="Joren Meynen" userId="c628f666-3a3c-4f01-9e40-646ebb740ea3" providerId="ADAL" clId="{B4E7CD56-87E0-4CE0-8E97-E3B3E3572D88}" dt="2019-01-11T00:37:03.770" v="2727" actId="14100"/>
          <ac:spMkLst>
            <pc:docMk/>
            <pc:sldMk cId="2083731072" sldId="325"/>
            <ac:spMk id="22" creationId="{8A86EB3C-F7BF-4277-A776-FA556DE7514B}"/>
          </ac:spMkLst>
        </pc:spChg>
        <pc:spChg chg="add mod">
          <ac:chgData name="Joren Meynen" userId="c628f666-3a3c-4f01-9e40-646ebb740ea3" providerId="ADAL" clId="{B4E7CD56-87E0-4CE0-8E97-E3B3E3572D88}" dt="2019-01-11T00:37:18.902" v="2733" actId="14100"/>
          <ac:spMkLst>
            <pc:docMk/>
            <pc:sldMk cId="2083731072" sldId="325"/>
            <ac:spMk id="23" creationId="{39329063-0B47-466F-8763-D723213249BA}"/>
          </ac:spMkLst>
        </pc:spChg>
        <pc:spChg chg="add mod">
          <ac:chgData name="Joren Meynen" userId="c628f666-3a3c-4f01-9e40-646ebb740ea3" providerId="ADAL" clId="{B4E7CD56-87E0-4CE0-8E97-E3B3E3572D88}" dt="2019-01-11T00:37:30.563" v="2736" actId="14100"/>
          <ac:spMkLst>
            <pc:docMk/>
            <pc:sldMk cId="2083731072" sldId="325"/>
            <ac:spMk id="24" creationId="{70FBFFC3-8675-4F57-99E5-297022A309F9}"/>
          </ac:spMkLst>
        </pc:spChg>
        <pc:spChg chg="add mod">
          <ac:chgData name="Joren Meynen" userId="c628f666-3a3c-4f01-9e40-646ebb740ea3" providerId="ADAL" clId="{B4E7CD56-87E0-4CE0-8E97-E3B3E3572D88}" dt="2019-01-11T00:41:39.888" v="2745" actId="14100"/>
          <ac:spMkLst>
            <pc:docMk/>
            <pc:sldMk cId="2083731072" sldId="325"/>
            <ac:spMk id="25" creationId="{5572E5C6-474D-4AB4-B534-AC9924669A30}"/>
          </ac:spMkLst>
        </pc:spChg>
        <pc:spChg chg="add mod">
          <ac:chgData name="Joren Meynen" userId="c628f666-3a3c-4f01-9e40-646ebb740ea3" providerId="ADAL" clId="{B4E7CD56-87E0-4CE0-8E97-E3B3E3572D88}" dt="2019-01-11T00:46:01.470" v="2775" actId="208"/>
          <ac:spMkLst>
            <pc:docMk/>
            <pc:sldMk cId="2083731072" sldId="325"/>
            <ac:spMk id="26" creationId="{9C066D99-6942-42CF-93AD-A4295BDB0A2D}"/>
          </ac:spMkLst>
        </pc:spChg>
        <pc:picChg chg="add del mod">
          <ac:chgData name="Joren Meynen" userId="c628f666-3a3c-4f01-9e40-646ebb740ea3" providerId="ADAL" clId="{B4E7CD56-87E0-4CE0-8E97-E3B3E3572D88}" dt="2019-01-10T23:13:57.969" v="2312" actId="478"/>
          <ac:picMkLst>
            <pc:docMk/>
            <pc:sldMk cId="2083731072" sldId="325"/>
            <ac:picMk id="3" creationId="{9D7191BD-6199-44B2-AD35-6780D9A76C6C}"/>
          </ac:picMkLst>
        </pc:picChg>
        <pc:picChg chg="add del mod">
          <ac:chgData name="Joren Meynen" userId="c628f666-3a3c-4f01-9e40-646ebb740ea3" providerId="ADAL" clId="{B4E7CD56-87E0-4CE0-8E97-E3B3E3572D88}" dt="2019-01-11T00:23:56.795" v="2516" actId="478"/>
          <ac:picMkLst>
            <pc:docMk/>
            <pc:sldMk cId="2083731072" sldId="325"/>
            <ac:picMk id="4" creationId="{72238156-53C3-47ED-AFF0-79B7354D2435}"/>
          </ac:picMkLst>
        </pc:picChg>
        <pc:picChg chg="del">
          <ac:chgData name="Joren Meynen" userId="c628f666-3a3c-4f01-9e40-646ebb740ea3" providerId="ADAL" clId="{B4E7CD56-87E0-4CE0-8E97-E3B3E3572D88}" dt="2018-12-20T00:13:49.639" v="979" actId="478"/>
          <ac:picMkLst>
            <pc:docMk/>
            <pc:sldMk cId="2083731072" sldId="325"/>
            <ac:picMk id="4" creationId="{9C58399A-B5C0-41B5-A472-35988E395EF3}"/>
          </ac:picMkLst>
        </pc:picChg>
        <pc:picChg chg="add mod">
          <ac:chgData name="Joren Meynen" userId="c628f666-3a3c-4f01-9e40-646ebb740ea3" providerId="ADAL" clId="{B4E7CD56-87E0-4CE0-8E97-E3B3E3572D88}" dt="2019-01-11T00:32:07.768" v="2686" actId="1076"/>
          <ac:picMkLst>
            <pc:docMk/>
            <pc:sldMk cId="2083731072" sldId="325"/>
            <ac:picMk id="5" creationId="{2902AAC6-CD60-4C1D-8AD2-14F175D750DE}"/>
          </ac:picMkLst>
        </pc:picChg>
        <pc:picChg chg="del">
          <ac:chgData name="Joren Meynen" userId="c628f666-3a3c-4f01-9e40-646ebb740ea3" providerId="ADAL" clId="{B4E7CD56-87E0-4CE0-8E97-E3B3E3572D88}" dt="2018-12-20T00:13:51.261" v="980" actId="478"/>
          <ac:picMkLst>
            <pc:docMk/>
            <pc:sldMk cId="2083731072" sldId="325"/>
            <ac:picMk id="5" creationId="{FFD0431A-659C-4E0D-AA8D-453A566B19D8}"/>
          </ac:picMkLst>
        </pc:picChg>
        <pc:picChg chg="add del mod ord">
          <ac:chgData name="Joren Meynen" userId="c628f666-3a3c-4f01-9e40-646ebb740ea3" providerId="ADAL" clId="{B4E7CD56-87E0-4CE0-8E97-E3B3E3572D88}" dt="2019-01-11T00:36:03.886" v="2714" actId="1076"/>
          <ac:picMkLst>
            <pc:docMk/>
            <pc:sldMk cId="2083731072" sldId="325"/>
            <ac:picMk id="6" creationId="{18C8BAEB-2BBF-463D-9D2E-7C39DE0381DD}"/>
          </ac:picMkLst>
        </pc:picChg>
        <pc:picChg chg="add del">
          <ac:chgData name="Joren Meynen" userId="c628f666-3a3c-4f01-9e40-646ebb740ea3" providerId="ADAL" clId="{B4E7CD56-87E0-4CE0-8E97-E3B3E3572D88}" dt="2018-12-20T00:19:58.390" v="994"/>
          <ac:picMkLst>
            <pc:docMk/>
            <pc:sldMk cId="2083731072" sldId="325"/>
            <ac:picMk id="8" creationId="{793CEF20-1AE6-4ADD-A659-7BAE1BE72929}"/>
          </ac:picMkLst>
        </pc:picChg>
        <pc:picChg chg="add del mod">
          <ac:chgData name="Joren Meynen" userId="c628f666-3a3c-4f01-9e40-646ebb740ea3" providerId="ADAL" clId="{B4E7CD56-87E0-4CE0-8E97-E3B3E3572D88}" dt="2019-01-10T23:14:34.284" v="2315" actId="478"/>
          <ac:picMkLst>
            <pc:docMk/>
            <pc:sldMk cId="2083731072" sldId="325"/>
            <ac:picMk id="9" creationId="{2AED065F-4E68-49D0-9F8A-A909A6B21784}"/>
          </ac:picMkLst>
        </pc:picChg>
        <pc:picChg chg="add mod">
          <ac:chgData name="Joren Meynen" userId="c628f666-3a3c-4f01-9e40-646ebb740ea3" providerId="ADAL" clId="{B4E7CD56-87E0-4CE0-8E97-E3B3E3572D88}" dt="2019-01-11T00:24:04.578" v="2518" actId="1076"/>
          <ac:picMkLst>
            <pc:docMk/>
            <pc:sldMk cId="2083731072" sldId="325"/>
            <ac:picMk id="10" creationId="{FA350EA7-431A-41A8-9D4F-BFB086AA5FC0}"/>
          </ac:picMkLst>
        </pc:picChg>
        <pc:picChg chg="add del mod">
          <ac:chgData name="Joren Meynen" userId="c628f666-3a3c-4f01-9e40-646ebb740ea3" providerId="ADAL" clId="{B4E7CD56-87E0-4CE0-8E97-E3B3E3572D88}" dt="2019-01-10T23:10:47.768" v="2309" actId="478"/>
          <ac:picMkLst>
            <pc:docMk/>
            <pc:sldMk cId="2083731072" sldId="325"/>
            <ac:picMk id="1026" creationId="{D30E9A44-E6F9-4CBB-8A50-E62A59B43FA7}"/>
          </ac:picMkLst>
        </pc:picChg>
        <pc:picChg chg="add del mod">
          <ac:chgData name="Joren Meynen" userId="c628f666-3a3c-4f01-9e40-646ebb740ea3" providerId="ADAL" clId="{B4E7CD56-87E0-4CE0-8E97-E3B3E3572D88}" dt="2018-12-20T07:52:06.808" v="1715"/>
          <ac:picMkLst>
            <pc:docMk/>
            <pc:sldMk cId="2083731072" sldId="325"/>
            <ac:picMk id="1028" creationId="{6FCAFCBF-60AB-40F2-AB8A-7EBFF2A3D71A}"/>
          </ac:picMkLst>
        </pc:picChg>
        <pc:picChg chg="add del mod">
          <ac:chgData name="Joren Meynen" userId="c628f666-3a3c-4f01-9e40-646ebb740ea3" providerId="ADAL" clId="{B4E7CD56-87E0-4CE0-8E97-E3B3E3572D88}" dt="2019-01-10T23:25:56.023" v="2339" actId="478"/>
          <ac:picMkLst>
            <pc:docMk/>
            <pc:sldMk cId="2083731072" sldId="325"/>
            <ac:picMk id="1030" creationId="{55B123D9-0277-41E2-85BF-49EEA6E319E8}"/>
          </ac:picMkLst>
        </pc:picChg>
        <pc:cxnChg chg="add del mod">
          <ac:chgData name="Joren Meynen" userId="c628f666-3a3c-4f01-9e40-646ebb740ea3" providerId="ADAL" clId="{B4E7CD56-87E0-4CE0-8E97-E3B3E3572D88}" dt="2019-01-11T00:43:45.922" v="2755" actId="478"/>
          <ac:cxnSpMkLst>
            <pc:docMk/>
            <pc:sldMk cId="2083731072" sldId="325"/>
            <ac:cxnSpMk id="16" creationId="{E558C3EA-1BA7-4437-A1BC-1E22C84FEC0B}"/>
          </ac:cxnSpMkLst>
        </pc:cxnChg>
      </pc:sldChg>
      <pc:sldChg chg="modSp">
        <pc:chgData name="Joren Meynen" userId="c628f666-3a3c-4f01-9e40-646ebb740ea3" providerId="ADAL" clId="{B4E7CD56-87E0-4CE0-8E97-E3B3E3572D88}" dt="2019-01-11T01:47:13.067" v="2887" actId="207"/>
        <pc:sldMkLst>
          <pc:docMk/>
          <pc:sldMk cId="3696107911" sldId="326"/>
        </pc:sldMkLst>
        <pc:spChg chg="mod">
          <ac:chgData name="Joren Meynen" userId="c628f666-3a3c-4f01-9e40-646ebb740ea3" providerId="ADAL" clId="{B4E7CD56-87E0-4CE0-8E97-E3B3E3572D88}" dt="2019-01-11T01:47:13.067" v="2887" actId="207"/>
          <ac:spMkLst>
            <pc:docMk/>
            <pc:sldMk cId="3696107911" sldId="326"/>
            <ac:spMk id="5" creationId="{9F2984DA-B522-4A1A-AC69-03A39E275918}"/>
          </ac:spMkLst>
        </pc:spChg>
      </pc:sldChg>
      <pc:sldChg chg="modSp">
        <pc:chgData name="Joren Meynen" userId="c628f666-3a3c-4f01-9e40-646ebb740ea3" providerId="ADAL" clId="{B4E7CD56-87E0-4CE0-8E97-E3B3E3572D88}" dt="2019-01-10T21:29:11.438" v="2250" actId="20577"/>
        <pc:sldMkLst>
          <pc:docMk/>
          <pc:sldMk cId="129116811" sldId="328"/>
        </pc:sldMkLst>
        <pc:spChg chg="mod">
          <ac:chgData name="Joren Meynen" userId="c628f666-3a3c-4f01-9e40-646ebb740ea3" providerId="ADAL" clId="{B4E7CD56-87E0-4CE0-8E97-E3B3E3572D88}" dt="2019-01-10T21:29:11.438" v="2250" actId="20577"/>
          <ac:spMkLst>
            <pc:docMk/>
            <pc:sldMk cId="129116811" sldId="328"/>
            <ac:spMk id="2" creationId="{E1CDB784-233F-44BE-8667-DCCC2910B1BD}"/>
          </ac:spMkLst>
        </pc:spChg>
      </pc:sldChg>
      <pc:sldChg chg="addSp delSp modSp">
        <pc:chgData name="Joren Meynen" userId="c628f666-3a3c-4f01-9e40-646ebb740ea3" providerId="ADAL" clId="{B4E7CD56-87E0-4CE0-8E97-E3B3E3572D88}" dt="2019-01-11T02:15:47.696" v="3398" actId="207"/>
        <pc:sldMkLst>
          <pc:docMk/>
          <pc:sldMk cId="109818762" sldId="329"/>
        </pc:sldMkLst>
        <pc:spChg chg="mod">
          <ac:chgData name="Joren Meynen" userId="c628f666-3a3c-4f01-9e40-646ebb740ea3" providerId="ADAL" clId="{B4E7CD56-87E0-4CE0-8E97-E3B3E3572D88}" dt="2019-01-11T02:15:47.696" v="3398" actId="207"/>
          <ac:spMkLst>
            <pc:docMk/>
            <pc:sldMk cId="109818762" sldId="329"/>
            <ac:spMk id="3" creationId="{84930D05-4E5C-4C51-89E4-2C3548E9D49F}"/>
          </ac:spMkLst>
        </pc:spChg>
        <pc:spChg chg="del">
          <ac:chgData name="Joren Meynen" userId="c628f666-3a3c-4f01-9e40-646ebb740ea3" providerId="ADAL" clId="{B4E7CD56-87E0-4CE0-8E97-E3B3E3572D88}" dt="2019-01-10T21:46:25.362" v="2253" actId="478"/>
          <ac:spMkLst>
            <pc:docMk/>
            <pc:sldMk cId="109818762" sldId="329"/>
            <ac:spMk id="5" creationId="{D39798A1-C6AB-4115-AB68-8AAB4AAF90A4}"/>
          </ac:spMkLst>
        </pc:spChg>
        <pc:spChg chg="add">
          <ac:chgData name="Joren Meynen" userId="c628f666-3a3c-4f01-9e40-646ebb740ea3" providerId="ADAL" clId="{B4E7CD56-87E0-4CE0-8E97-E3B3E3572D88}" dt="2019-01-10T21:46:25.605" v="2254"/>
          <ac:spMkLst>
            <pc:docMk/>
            <pc:sldMk cId="109818762" sldId="329"/>
            <ac:spMk id="6" creationId="{2CAA2765-FC45-41D2-A6B3-FF65E94613B4}"/>
          </ac:spMkLst>
        </pc:spChg>
      </pc:sldChg>
      <pc:sldChg chg="addSp delSp">
        <pc:chgData name="Joren Meynen" userId="c628f666-3a3c-4f01-9e40-646ebb740ea3" providerId="ADAL" clId="{B4E7CD56-87E0-4CE0-8E97-E3B3E3572D88}" dt="2019-01-10T21:46:09.694" v="2252"/>
        <pc:sldMkLst>
          <pc:docMk/>
          <pc:sldMk cId="2365609463" sldId="330"/>
        </pc:sldMkLst>
        <pc:spChg chg="del">
          <ac:chgData name="Joren Meynen" userId="c628f666-3a3c-4f01-9e40-646ebb740ea3" providerId="ADAL" clId="{B4E7CD56-87E0-4CE0-8E97-E3B3E3572D88}" dt="2019-01-10T21:46:09.142" v="2251" actId="478"/>
          <ac:spMkLst>
            <pc:docMk/>
            <pc:sldMk cId="2365609463" sldId="330"/>
            <ac:spMk id="5" creationId="{3E204154-C7F5-4664-84D7-356CC32BA174}"/>
          </ac:spMkLst>
        </pc:spChg>
        <pc:spChg chg="add">
          <ac:chgData name="Joren Meynen" userId="c628f666-3a3c-4f01-9e40-646ebb740ea3" providerId="ADAL" clId="{B4E7CD56-87E0-4CE0-8E97-E3B3E3572D88}" dt="2019-01-10T21:46:09.694" v="2252"/>
          <ac:spMkLst>
            <pc:docMk/>
            <pc:sldMk cId="2365609463" sldId="330"/>
            <ac:spMk id="8" creationId="{D52B91B7-9DED-4A40-8E0F-577C33448831}"/>
          </ac:spMkLst>
        </pc:spChg>
      </pc:sldChg>
      <pc:sldChg chg="addSp delSp modSp add addAnim delAnim modAnim">
        <pc:chgData name="Joren Meynen" userId="c628f666-3a3c-4f01-9e40-646ebb740ea3" providerId="ADAL" clId="{B4E7CD56-87E0-4CE0-8E97-E3B3E3572D88}" dt="2019-01-11T01:46:08.078" v="2884" actId="14"/>
        <pc:sldMkLst>
          <pc:docMk/>
          <pc:sldMk cId="1746964245" sldId="331"/>
        </pc:sldMkLst>
        <pc:spChg chg="mod">
          <ac:chgData name="Joren Meynen" userId="c628f666-3a3c-4f01-9e40-646ebb740ea3" providerId="ADAL" clId="{B4E7CD56-87E0-4CE0-8E97-E3B3E3572D88}" dt="2019-01-10T14:30:08.186" v="2024" actId="20577"/>
          <ac:spMkLst>
            <pc:docMk/>
            <pc:sldMk cId="1746964245" sldId="331"/>
            <ac:spMk id="2" creationId="{E1CDB784-233F-44BE-8667-DCCC2910B1BD}"/>
          </ac:spMkLst>
        </pc:spChg>
        <pc:spChg chg="mod">
          <ac:chgData name="Joren Meynen" userId="c628f666-3a3c-4f01-9e40-646ebb740ea3" providerId="ADAL" clId="{B4E7CD56-87E0-4CE0-8E97-E3B3E3572D88}" dt="2019-01-11T01:46:08.078" v="2884" actId="14"/>
          <ac:spMkLst>
            <pc:docMk/>
            <pc:sldMk cId="1746964245" sldId="331"/>
            <ac:spMk id="5" creationId="{9F2984DA-B522-4A1A-AC69-03A39E275918}"/>
          </ac:spMkLst>
        </pc:spChg>
        <pc:spChg chg="add del mod">
          <ac:chgData name="Joren Meynen" userId="c628f666-3a3c-4f01-9e40-646ebb740ea3" providerId="ADAL" clId="{B4E7CD56-87E0-4CE0-8E97-E3B3E3572D88}" dt="2019-01-10T18:32:20.390" v="2065" actId="478"/>
          <ac:spMkLst>
            <pc:docMk/>
            <pc:sldMk cId="1746964245" sldId="331"/>
            <ac:spMk id="8" creationId="{15F1E514-112E-4B28-AD98-416A41F8645E}"/>
          </ac:spMkLst>
        </pc:spChg>
        <pc:spChg chg="add del mod">
          <ac:chgData name="Joren Meynen" userId="c628f666-3a3c-4f01-9e40-646ebb740ea3" providerId="ADAL" clId="{B4E7CD56-87E0-4CE0-8E97-E3B3E3572D88}" dt="2019-01-10T14:28:43.029" v="1993"/>
          <ac:spMkLst>
            <pc:docMk/>
            <pc:sldMk cId="1746964245" sldId="331"/>
            <ac:spMk id="9" creationId="{1F68E8DE-A0CF-4527-88BD-4F1A450E081E}"/>
          </ac:spMkLst>
        </pc:spChg>
        <pc:spChg chg="add del mod">
          <ac:chgData name="Joren Meynen" userId="c628f666-3a3c-4f01-9e40-646ebb740ea3" providerId="ADAL" clId="{B4E7CD56-87E0-4CE0-8E97-E3B3E3572D88}" dt="2019-01-10T14:28:42.057" v="1991"/>
          <ac:spMkLst>
            <pc:docMk/>
            <pc:sldMk cId="1746964245" sldId="331"/>
            <ac:spMk id="10" creationId="{1403DC30-B700-4EFB-B944-74AC91E205E9}"/>
          </ac:spMkLst>
        </pc:spChg>
        <pc:spChg chg="add del mod">
          <ac:chgData name="Joren Meynen" userId="c628f666-3a3c-4f01-9e40-646ebb740ea3" providerId="ADAL" clId="{B4E7CD56-87E0-4CE0-8E97-E3B3E3572D88}" dt="2019-01-10T14:28:41.498" v="1989"/>
          <ac:spMkLst>
            <pc:docMk/>
            <pc:sldMk cId="1746964245" sldId="331"/>
            <ac:spMk id="11" creationId="{CA52B036-6AA9-4400-964E-4DFB55FAF266}"/>
          </ac:spMkLst>
        </pc:spChg>
        <pc:spChg chg="add del mod">
          <ac:chgData name="Joren Meynen" userId="c628f666-3a3c-4f01-9e40-646ebb740ea3" providerId="ADAL" clId="{B4E7CD56-87E0-4CE0-8E97-E3B3E3572D88}" dt="2019-01-10T18:32:20.596" v="2066" actId="478"/>
          <ac:spMkLst>
            <pc:docMk/>
            <pc:sldMk cId="1746964245" sldId="331"/>
            <ac:spMk id="12" creationId="{68EAC9D5-CBD4-4176-902A-5AF20FF03365}"/>
          </ac:spMkLst>
        </pc:spChg>
        <pc:spChg chg="add del mod">
          <ac:chgData name="Joren Meynen" userId="c628f666-3a3c-4f01-9e40-646ebb740ea3" providerId="ADAL" clId="{B4E7CD56-87E0-4CE0-8E97-E3B3E3572D88}" dt="2019-01-10T18:32:23.752" v="2070" actId="1076"/>
          <ac:spMkLst>
            <pc:docMk/>
            <pc:sldMk cId="1746964245" sldId="331"/>
            <ac:spMk id="13" creationId="{DB99EFD2-D0B9-4514-8356-B2AE4BD8BA25}"/>
          </ac:spMkLst>
        </pc:spChg>
        <pc:spChg chg="add del mod">
          <ac:chgData name="Joren Meynen" userId="c628f666-3a3c-4f01-9e40-646ebb740ea3" providerId="ADAL" clId="{B4E7CD56-87E0-4CE0-8E97-E3B3E3572D88}" dt="2019-01-10T21:50:53.429" v="2293" actId="14100"/>
          <ac:spMkLst>
            <pc:docMk/>
            <pc:sldMk cId="1746964245" sldId="331"/>
            <ac:spMk id="14" creationId="{1D5EA4E9-4B4D-4F7C-90D6-460746D84DDC}"/>
          </ac:spMkLst>
        </pc:spChg>
        <pc:picChg chg="add del mod">
          <ac:chgData name="Joren Meynen" userId="c628f666-3a3c-4f01-9e40-646ebb740ea3" providerId="ADAL" clId="{B4E7CD56-87E0-4CE0-8E97-E3B3E3572D88}" dt="2019-01-10T14:06:11.462" v="1842" actId="478"/>
          <ac:picMkLst>
            <pc:docMk/>
            <pc:sldMk cId="1746964245" sldId="331"/>
            <ac:picMk id="3" creationId="{B7EB06CD-FB38-4C14-ACE2-2256FAA16434}"/>
          </ac:picMkLst>
        </pc:picChg>
        <pc:picChg chg="add mod">
          <ac:chgData name="Joren Meynen" userId="c628f666-3a3c-4f01-9e40-646ebb740ea3" providerId="ADAL" clId="{B4E7CD56-87E0-4CE0-8E97-E3B3E3572D88}" dt="2019-01-10T14:06:17.762" v="1844" actId="1076"/>
          <ac:picMkLst>
            <pc:docMk/>
            <pc:sldMk cId="1746964245" sldId="331"/>
            <ac:picMk id="4" creationId="{94C77C42-DF3C-4E55-8EB5-E5DBBE30F101}"/>
          </ac:picMkLst>
        </pc:picChg>
        <pc:picChg chg="add del mod">
          <ac:chgData name="Joren Meynen" userId="c628f666-3a3c-4f01-9e40-646ebb740ea3" providerId="ADAL" clId="{B4E7CD56-87E0-4CE0-8E97-E3B3E3572D88}" dt="2019-01-10T14:04:54.248" v="1840" actId="478"/>
          <ac:picMkLst>
            <pc:docMk/>
            <pc:sldMk cId="1746964245" sldId="331"/>
            <ac:picMk id="7" creationId="{39876ACF-7549-4317-B179-0634C8FFF1E8}"/>
          </ac:picMkLst>
        </pc:picChg>
        <pc:picChg chg="add del mod">
          <ac:chgData name="Joren Meynen" userId="c628f666-3a3c-4f01-9e40-646ebb740ea3" providerId="ADAL" clId="{B4E7CD56-87E0-4CE0-8E97-E3B3E3572D88}" dt="2019-01-10T21:50:48.945" v="2292" actId="478"/>
          <ac:picMkLst>
            <pc:docMk/>
            <pc:sldMk cId="1746964245" sldId="331"/>
            <ac:picMk id="15" creationId="{F21B3B4C-F6EA-477A-9FBF-B4C46CE0BF1E}"/>
          </ac:picMkLst>
        </pc:picChg>
      </pc:sldChg>
      <pc:sldChg chg="modSp add">
        <pc:chgData name="Joren Meynen" userId="c628f666-3a3c-4f01-9e40-646ebb740ea3" providerId="ADAL" clId="{B4E7CD56-87E0-4CE0-8E97-E3B3E3572D88}" dt="2019-01-11T02:25:08.661" v="3547"/>
        <pc:sldMkLst>
          <pc:docMk/>
          <pc:sldMk cId="3243708226" sldId="332"/>
        </pc:sldMkLst>
        <pc:spChg chg="mod">
          <ac:chgData name="Joren Meynen" userId="c628f666-3a3c-4f01-9e40-646ebb740ea3" providerId="ADAL" clId="{B4E7CD56-87E0-4CE0-8E97-E3B3E3572D88}" dt="2019-01-11T01:47:48.519" v="2907" actId="20577"/>
          <ac:spMkLst>
            <pc:docMk/>
            <pc:sldMk cId="3243708226" sldId="332"/>
            <ac:spMk id="2" creationId="{E1CDB784-233F-44BE-8667-DCCC2910B1BD}"/>
          </ac:spMkLst>
        </pc:spChg>
        <pc:spChg chg="mod">
          <ac:chgData name="Joren Meynen" userId="c628f666-3a3c-4f01-9e40-646ebb740ea3" providerId="ADAL" clId="{B4E7CD56-87E0-4CE0-8E97-E3B3E3572D88}" dt="2019-01-11T02:25:08.661" v="3547"/>
          <ac:spMkLst>
            <pc:docMk/>
            <pc:sldMk cId="3243708226" sldId="332"/>
            <ac:spMk id="5" creationId="{9F2984DA-B522-4A1A-AC69-03A39E275918}"/>
          </ac:spMkLst>
        </pc:spChg>
      </pc:sldChg>
      <pc:sldChg chg="modSp">
        <pc:chgData name="Joren Meynen" userId="c628f666-3a3c-4f01-9e40-646ebb740ea3" providerId="ADAL" clId="{B4E7CD56-87E0-4CE0-8E97-E3B3E3572D88}" dt="2019-01-11T02:16:11.297" v="3402" actId="207"/>
        <pc:sldMkLst>
          <pc:docMk/>
          <pc:sldMk cId="864335220" sldId="334"/>
        </pc:sldMkLst>
        <pc:spChg chg="mod">
          <ac:chgData name="Joren Meynen" userId="c628f666-3a3c-4f01-9e40-646ebb740ea3" providerId="ADAL" clId="{B4E7CD56-87E0-4CE0-8E97-E3B3E3572D88}" dt="2019-01-11T02:16:11.297" v="3402" actId="207"/>
          <ac:spMkLst>
            <pc:docMk/>
            <pc:sldMk cId="864335220" sldId="334"/>
            <ac:spMk id="3" creationId="{DDA9D800-4296-41BF-B6D7-48AB2FDCB56C}"/>
          </ac:spMkLst>
        </pc:spChg>
      </pc:sldChg>
      <pc:sldChg chg="addSp delSp modSp add delAnim modAnim">
        <pc:chgData name="Joren Meynen" userId="c628f666-3a3c-4f01-9e40-646ebb740ea3" providerId="ADAL" clId="{B4E7CD56-87E0-4CE0-8E97-E3B3E3572D88}" dt="2019-01-11T07:16:39.490" v="3770"/>
        <pc:sldMkLst>
          <pc:docMk/>
          <pc:sldMk cId="3440488677" sldId="336"/>
        </pc:sldMkLst>
        <pc:spChg chg="mod">
          <ac:chgData name="Joren Meynen" userId="c628f666-3a3c-4f01-9e40-646ebb740ea3" providerId="ADAL" clId="{B4E7CD56-87E0-4CE0-8E97-E3B3E3572D88}" dt="2019-01-11T00:18:09.146" v="2434"/>
          <ac:spMkLst>
            <pc:docMk/>
            <pc:sldMk cId="3440488677" sldId="336"/>
            <ac:spMk id="2" creationId="{E1CDB784-233F-44BE-8667-DCCC2910B1BD}"/>
          </ac:spMkLst>
        </pc:spChg>
        <pc:spChg chg="mod">
          <ac:chgData name="Joren Meynen" userId="c628f666-3a3c-4f01-9e40-646ebb740ea3" providerId="ADAL" clId="{B4E7CD56-87E0-4CE0-8E97-E3B3E3572D88}" dt="2019-01-11T02:45:03.536" v="3764" actId="20577"/>
          <ac:spMkLst>
            <pc:docMk/>
            <pc:sldMk cId="3440488677" sldId="336"/>
            <ac:spMk id="5" creationId="{9F2984DA-B522-4A1A-AC69-03A39E275918}"/>
          </ac:spMkLst>
        </pc:spChg>
        <pc:picChg chg="add mod">
          <ac:chgData name="Joren Meynen" userId="c628f666-3a3c-4f01-9e40-646ebb740ea3" providerId="ADAL" clId="{B4E7CD56-87E0-4CE0-8E97-E3B3E3572D88}" dt="2019-01-11T01:55:58.105" v="2991" actId="1076"/>
          <ac:picMkLst>
            <pc:docMk/>
            <pc:sldMk cId="3440488677" sldId="336"/>
            <ac:picMk id="3" creationId="{D6BB29F3-A758-4875-9CF0-419895F530C1}"/>
          </ac:picMkLst>
        </pc:picChg>
        <pc:picChg chg="add mod">
          <ac:chgData name="Joren Meynen" userId="c628f666-3a3c-4f01-9e40-646ebb740ea3" providerId="ADAL" clId="{B4E7CD56-87E0-4CE0-8E97-E3B3E3572D88}" dt="2019-01-11T01:56:05.818" v="2992" actId="1076"/>
          <ac:picMkLst>
            <pc:docMk/>
            <pc:sldMk cId="3440488677" sldId="336"/>
            <ac:picMk id="7" creationId="{CA1B77F3-F774-4CB6-A876-4AEED3493B18}"/>
          </ac:picMkLst>
        </pc:picChg>
        <pc:picChg chg="del">
          <ac:chgData name="Joren Meynen" userId="c628f666-3a3c-4f01-9e40-646ebb740ea3" providerId="ADAL" clId="{B4E7CD56-87E0-4CE0-8E97-E3B3E3572D88}" dt="2019-01-11T01:48:35.107" v="2908" actId="478"/>
          <ac:picMkLst>
            <pc:docMk/>
            <pc:sldMk cId="3440488677" sldId="336"/>
            <ac:picMk id="1026" creationId="{4E4E783E-86E8-4677-9A1B-6F640AA59F20}"/>
          </ac:picMkLst>
        </pc:picChg>
      </pc:sldChg>
      <pc:sldChg chg="addSp delSp modSp add delAnim modAnim">
        <pc:chgData name="Joren Meynen" userId="c628f666-3a3c-4f01-9e40-646ebb740ea3" providerId="ADAL" clId="{B4E7CD56-87E0-4CE0-8E97-E3B3E3572D88}" dt="2019-01-11T02:36:32.993" v="3667"/>
        <pc:sldMkLst>
          <pc:docMk/>
          <pc:sldMk cId="4166094802" sldId="337"/>
        </pc:sldMkLst>
        <pc:spChg chg="mod">
          <ac:chgData name="Joren Meynen" userId="c628f666-3a3c-4f01-9e40-646ebb740ea3" providerId="ADAL" clId="{B4E7CD56-87E0-4CE0-8E97-E3B3E3572D88}" dt="2019-01-11T02:09:36.773" v="3370" actId="20577"/>
          <ac:spMkLst>
            <pc:docMk/>
            <pc:sldMk cId="4166094802" sldId="337"/>
            <ac:spMk id="2" creationId="{E1CDB784-233F-44BE-8667-DCCC2910B1BD}"/>
          </ac:spMkLst>
        </pc:spChg>
        <pc:spChg chg="mod">
          <ac:chgData name="Joren Meynen" userId="c628f666-3a3c-4f01-9e40-646ebb740ea3" providerId="ADAL" clId="{B4E7CD56-87E0-4CE0-8E97-E3B3E3572D88}" dt="2019-01-11T02:34:41.584" v="3634"/>
          <ac:spMkLst>
            <pc:docMk/>
            <pc:sldMk cId="4166094802" sldId="337"/>
            <ac:spMk id="5" creationId="{9F2984DA-B522-4A1A-AC69-03A39E275918}"/>
          </ac:spMkLst>
        </pc:spChg>
        <pc:picChg chg="add mod">
          <ac:chgData name="Joren Meynen" userId="c628f666-3a3c-4f01-9e40-646ebb740ea3" providerId="ADAL" clId="{B4E7CD56-87E0-4CE0-8E97-E3B3E3572D88}" dt="2019-01-11T02:36:12.060" v="3656" actId="1076"/>
          <ac:picMkLst>
            <pc:docMk/>
            <pc:sldMk cId="4166094802" sldId="337"/>
            <ac:picMk id="3" creationId="{373F1FDC-6894-485B-A6FC-017D80291EFD}"/>
          </ac:picMkLst>
        </pc:picChg>
        <pc:picChg chg="add del mod">
          <ac:chgData name="Joren Meynen" userId="c628f666-3a3c-4f01-9e40-646ebb740ea3" providerId="ADAL" clId="{B4E7CD56-87E0-4CE0-8E97-E3B3E3572D88}" dt="2019-01-11T02:23:15.477" v="3545" actId="478"/>
          <ac:picMkLst>
            <pc:docMk/>
            <pc:sldMk cId="4166094802" sldId="337"/>
            <ac:picMk id="4" creationId="{0AF5CCC1-D73F-4747-ABFC-4DA40AB8369F}"/>
          </ac:picMkLst>
        </pc:picChg>
        <pc:picChg chg="add del mod">
          <ac:chgData name="Joren Meynen" userId="c628f666-3a3c-4f01-9e40-646ebb740ea3" providerId="ADAL" clId="{B4E7CD56-87E0-4CE0-8E97-E3B3E3572D88}" dt="2019-01-11T02:36:10.158" v="3650"/>
          <ac:picMkLst>
            <pc:docMk/>
            <pc:sldMk cId="4166094802" sldId="337"/>
            <ac:picMk id="7" creationId="{4F4C6E4C-8869-40CB-8D26-806F6090B6F9}"/>
          </ac:picMkLst>
        </pc:picChg>
        <pc:picChg chg="add del">
          <ac:chgData name="Joren Meynen" userId="c628f666-3a3c-4f01-9e40-646ebb740ea3" providerId="ADAL" clId="{B4E7CD56-87E0-4CE0-8E97-E3B3E3572D88}" dt="2019-01-11T02:05:22.819" v="3246"/>
          <ac:picMkLst>
            <pc:docMk/>
            <pc:sldMk cId="4166094802" sldId="337"/>
            <ac:picMk id="8" creationId="{EE351FAC-179A-49A9-86F2-D8935495C3E8}"/>
          </ac:picMkLst>
        </pc:picChg>
        <pc:picChg chg="add del mod">
          <ac:chgData name="Joren Meynen" userId="c628f666-3a3c-4f01-9e40-646ebb740ea3" providerId="ADAL" clId="{B4E7CD56-87E0-4CE0-8E97-E3B3E3572D88}" dt="2019-01-11T02:36:09.486" v="3648"/>
          <ac:picMkLst>
            <pc:docMk/>
            <pc:sldMk cId="4166094802" sldId="337"/>
            <ac:picMk id="9" creationId="{9D70FCA2-2EF6-426F-A3FC-26E9CB268094}"/>
          </ac:picMkLst>
        </pc:picChg>
        <pc:picChg chg="del">
          <ac:chgData name="Joren Meynen" userId="c628f666-3a3c-4f01-9e40-646ebb740ea3" providerId="ADAL" clId="{B4E7CD56-87E0-4CE0-8E97-E3B3E3572D88}" dt="2019-01-11T01:59:18.106" v="2996" actId="478"/>
          <ac:picMkLst>
            <pc:docMk/>
            <pc:sldMk cId="4166094802" sldId="337"/>
            <ac:picMk id="1026" creationId="{4E4E783E-86E8-4677-9A1B-6F640AA59F20}"/>
          </ac:picMkLst>
        </pc:picChg>
      </pc:sldChg>
      <pc:sldChg chg="delSp modSp add del delAnim">
        <pc:chgData name="Joren Meynen" userId="c628f666-3a3c-4f01-9e40-646ebb740ea3" providerId="ADAL" clId="{B4E7CD56-87E0-4CE0-8E97-E3B3E3572D88}" dt="2019-01-11T02:05:02.969" v="3244" actId="2696"/>
        <pc:sldMkLst>
          <pc:docMk/>
          <pc:sldMk cId="3199295358" sldId="338"/>
        </pc:sldMkLst>
        <pc:spChg chg="mod">
          <ac:chgData name="Joren Meynen" userId="c628f666-3a3c-4f01-9e40-646ebb740ea3" providerId="ADAL" clId="{B4E7CD56-87E0-4CE0-8E97-E3B3E3572D88}" dt="2019-01-11T00:21:20.878" v="2484" actId="20577"/>
          <ac:spMkLst>
            <pc:docMk/>
            <pc:sldMk cId="3199295358" sldId="338"/>
            <ac:spMk id="2" creationId="{E1CDB784-233F-44BE-8667-DCCC2910B1BD}"/>
          </ac:spMkLst>
        </pc:spChg>
        <pc:spChg chg="mod">
          <ac:chgData name="Joren Meynen" userId="c628f666-3a3c-4f01-9e40-646ebb740ea3" providerId="ADAL" clId="{B4E7CD56-87E0-4CE0-8E97-E3B3E3572D88}" dt="2019-01-11T00:21:36.306" v="2498" actId="20577"/>
          <ac:spMkLst>
            <pc:docMk/>
            <pc:sldMk cId="3199295358" sldId="338"/>
            <ac:spMk id="5" creationId="{9F2984DA-B522-4A1A-AC69-03A39E275918}"/>
          </ac:spMkLst>
        </pc:spChg>
        <pc:picChg chg="del">
          <ac:chgData name="Joren Meynen" userId="c628f666-3a3c-4f01-9e40-646ebb740ea3" providerId="ADAL" clId="{B4E7CD56-87E0-4CE0-8E97-E3B3E3572D88}" dt="2019-01-11T00:21:10.614" v="2480" actId="478"/>
          <ac:picMkLst>
            <pc:docMk/>
            <pc:sldMk cId="3199295358" sldId="338"/>
            <ac:picMk id="1026" creationId="{4E4E783E-86E8-4677-9A1B-6F640AA59F20}"/>
          </ac:picMkLst>
        </pc:picChg>
      </pc:sldChg>
      <pc:sldChg chg="modSp add modAnim">
        <pc:chgData name="Joren Meynen" userId="c628f666-3a3c-4f01-9e40-646ebb740ea3" providerId="ADAL" clId="{B4E7CD56-87E0-4CE0-8E97-E3B3E3572D88}" dt="2019-01-11T02:03:57.558" v="3226"/>
        <pc:sldMkLst>
          <pc:docMk/>
          <pc:sldMk cId="2935826597" sldId="339"/>
        </pc:sldMkLst>
        <pc:spChg chg="mod">
          <ac:chgData name="Joren Meynen" userId="c628f666-3a3c-4f01-9e40-646ebb740ea3" providerId="ADAL" clId="{B4E7CD56-87E0-4CE0-8E97-E3B3E3572D88}" dt="2019-01-11T02:01:46.970" v="3063" actId="20577"/>
          <ac:spMkLst>
            <pc:docMk/>
            <pc:sldMk cId="2935826597" sldId="339"/>
            <ac:spMk id="2" creationId="{E1CDB784-233F-44BE-8667-DCCC2910B1BD}"/>
          </ac:spMkLst>
        </pc:spChg>
        <pc:spChg chg="mod">
          <ac:chgData name="Joren Meynen" userId="c628f666-3a3c-4f01-9e40-646ebb740ea3" providerId="ADAL" clId="{B4E7CD56-87E0-4CE0-8E97-E3B3E3572D88}" dt="2019-01-11T02:03:11.978" v="3218" actId="5793"/>
          <ac:spMkLst>
            <pc:docMk/>
            <pc:sldMk cId="2935826597" sldId="339"/>
            <ac:spMk id="5" creationId="{9F2984DA-B522-4A1A-AC69-03A39E275918}"/>
          </ac:spMkLst>
        </pc:spChg>
        <pc:picChg chg="mod">
          <ac:chgData name="Joren Meynen" userId="c628f666-3a3c-4f01-9e40-646ebb740ea3" providerId="ADAL" clId="{B4E7CD56-87E0-4CE0-8E97-E3B3E3572D88}" dt="2019-01-11T02:03:19.956" v="3219" actId="1076"/>
          <ac:picMkLst>
            <pc:docMk/>
            <pc:sldMk cId="2935826597" sldId="339"/>
            <ac:picMk id="1026" creationId="{4E4E783E-86E8-4677-9A1B-6F640AA59F20}"/>
          </ac:picMkLst>
        </pc:picChg>
      </pc:sldChg>
      <pc:sldChg chg="addSp delSp modSp add del ord addAnim delAnim">
        <pc:chgData name="Joren Meynen" userId="c628f666-3a3c-4f01-9e40-646ebb740ea3" providerId="ADAL" clId="{B4E7CD56-87E0-4CE0-8E97-E3B3E3572D88}" dt="2019-01-11T02:10:04.578" v="3392" actId="2696"/>
        <pc:sldMkLst>
          <pc:docMk/>
          <pc:sldMk cId="67853415" sldId="340"/>
        </pc:sldMkLst>
        <pc:spChg chg="mod">
          <ac:chgData name="Joren Meynen" userId="c628f666-3a3c-4f01-9e40-646ebb740ea3" providerId="ADAL" clId="{B4E7CD56-87E0-4CE0-8E97-E3B3E3572D88}" dt="2019-01-11T02:09:55.079" v="3390" actId="20577"/>
          <ac:spMkLst>
            <pc:docMk/>
            <pc:sldMk cId="67853415" sldId="340"/>
            <ac:spMk id="2" creationId="{A29CFB70-97ED-45C0-AA0B-C168E2626A6A}"/>
          </ac:spMkLst>
        </pc:spChg>
        <pc:spChg chg="add mod">
          <ac:chgData name="Joren Meynen" userId="c628f666-3a3c-4f01-9e40-646ebb740ea3" providerId="ADAL" clId="{B4E7CD56-87E0-4CE0-8E97-E3B3E3572D88}" dt="2019-01-11T02:09:52.815" v="3384" actId="20577"/>
          <ac:spMkLst>
            <pc:docMk/>
            <pc:sldMk cId="67853415" sldId="340"/>
            <ac:spMk id="4" creationId="{032CF229-5CD3-49CB-8C6C-D86E95C61428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7" creationId="{92F72AFB-160D-406A-9261-8AD73173DBB5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12" creationId="{AA7EF02C-A650-45A4-90A8-79C348BD85E8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13" creationId="{9AD146D8-A5A7-4A19-83EF-1BCA95AF332F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14" creationId="{3C168A0B-781D-4E21-852B-964A3E65164E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17" creationId="{9EBF4053-DB60-432D-A18F-F5965B919E80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18" creationId="{8C5C5D26-8EC2-4A27-B307-A810D064467D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20" creationId="{9B4057A7-D257-478B-BFA6-B045A08AA6E6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21" creationId="{27B8AE7C-D6F3-45ED-9037-2762C1FDB29B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22" creationId="{8A86EB3C-F7BF-4277-A776-FA556DE7514B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23" creationId="{39329063-0B47-466F-8763-D723213249BA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24" creationId="{70FBFFC3-8675-4F57-99E5-297022A309F9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25" creationId="{5572E5C6-474D-4AB4-B534-AC9924669A30}"/>
          </ac:spMkLst>
        </pc:spChg>
        <pc:spChg chg="del">
          <ac:chgData name="Joren Meynen" userId="c628f666-3a3c-4f01-9e40-646ebb740ea3" providerId="ADAL" clId="{B4E7CD56-87E0-4CE0-8E97-E3B3E3572D88}" dt="2019-01-11T02:08:10.819" v="3284" actId="478"/>
          <ac:spMkLst>
            <pc:docMk/>
            <pc:sldMk cId="67853415" sldId="340"/>
            <ac:spMk id="26" creationId="{9C066D99-6942-42CF-93AD-A4295BDB0A2D}"/>
          </ac:spMkLst>
        </pc:spChg>
        <pc:picChg chg="del">
          <ac:chgData name="Joren Meynen" userId="c628f666-3a3c-4f01-9e40-646ebb740ea3" providerId="ADAL" clId="{B4E7CD56-87E0-4CE0-8E97-E3B3E3572D88}" dt="2019-01-11T02:08:10.819" v="3284" actId="478"/>
          <ac:picMkLst>
            <pc:docMk/>
            <pc:sldMk cId="67853415" sldId="340"/>
            <ac:picMk id="5" creationId="{2902AAC6-CD60-4C1D-8AD2-14F175D750DE}"/>
          </ac:picMkLst>
        </pc:picChg>
        <pc:picChg chg="add del">
          <ac:chgData name="Joren Meynen" userId="c628f666-3a3c-4f01-9e40-646ebb740ea3" providerId="ADAL" clId="{B4E7CD56-87E0-4CE0-8E97-E3B3E3572D88}" dt="2019-01-11T02:09:55.395" v="3391" actId="478"/>
          <ac:picMkLst>
            <pc:docMk/>
            <pc:sldMk cId="67853415" sldId="340"/>
            <ac:picMk id="6" creationId="{18C8BAEB-2BBF-463D-9D2E-7C39DE0381DD}"/>
          </ac:picMkLst>
        </pc:picChg>
        <pc:picChg chg="del">
          <ac:chgData name="Joren Meynen" userId="c628f666-3a3c-4f01-9e40-646ebb740ea3" providerId="ADAL" clId="{B4E7CD56-87E0-4CE0-8E97-E3B3E3572D88}" dt="2019-01-11T02:08:10.819" v="3284" actId="478"/>
          <ac:picMkLst>
            <pc:docMk/>
            <pc:sldMk cId="67853415" sldId="340"/>
            <ac:picMk id="10" creationId="{FA350EA7-431A-41A8-9D4F-BFB086AA5FC0}"/>
          </ac:picMkLst>
        </pc:picChg>
      </pc:sldChg>
      <pc:sldChg chg="addSp modSp add modAnim">
        <pc:chgData name="Joren Meynen" userId="c628f666-3a3c-4f01-9e40-646ebb740ea3" providerId="ADAL" clId="{B4E7CD56-87E0-4CE0-8E97-E3B3E3572D88}" dt="2019-01-11T02:29:14.625" v="3597"/>
        <pc:sldMkLst>
          <pc:docMk/>
          <pc:sldMk cId="86509191" sldId="340"/>
        </pc:sldMkLst>
        <pc:spChg chg="mod">
          <ac:chgData name="Joren Meynen" userId="c628f666-3a3c-4f01-9e40-646ebb740ea3" providerId="ADAL" clId="{B4E7CD56-87E0-4CE0-8E97-E3B3E3572D88}" dt="2019-01-11T02:19:49.357" v="3410"/>
          <ac:spMkLst>
            <pc:docMk/>
            <pc:sldMk cId="86509191" sldId="340"/>
            <ac:spMk id="2" creationId="{E1CDB784-233F-44BE-8667-DCCC2910B1BD}"/>
          </ac:spMkLst>
        </pc:spChg>
        <pc:spChg chg="mod">
          <ac:chgData name="Joren Meynen" userId="c628f666-3a3c-4f01-9e40-646ebb740ea3" providerId="ADAL" clId="{B4E7CD56-87E0-4CE0-8E97-E3B3E3572D88}" dt="2019-01-11T02:26:45.372" v="3573" actId="20577"/>
          <ac:spMkLst>
            <pc:docMk/>
            <pc:sldMk cId="86509191" sldId="340"/>
            <ac:spMk id="5" creationId="{9F2984DA-B522-4A1A-AC69-03A39E275918}"/>
          </ac:spMkLst>
        </pc:spChg>
        <pc:picChg chg="add mod">
          <ac:chgData name="Joren Meynen" userId="c628f666-3a3c-4f01-9e40-646ebb740ea3" providerId="ADAL" clId="{B4E7CD56-87E0-4CE0-8E97-E3B3E3572D88}" dt="2019-01-11T02:27:43.988" v="3579" actId="1076"/>
          <ac:picMkLst>
            <pc:docMk/>
            <pc:sldMk cId="86509191" sldId="340"/>
            <ac:picMk id="3" creationId="{BDBF01E0-D6EC-44EF-BE54-EBF40C4EB5AF}"/>
          </ac:picMkLst>
        </pc:picChg>
        <pc:picChg chg="add mod">
          <ac:chgData name="Joren Meynen" userId="c628f666-3a3c-4f01-9e40-646ebb740ea3" providerId="ADAL" clId="{B4E7CD56-87E0-4CE0-8E97-E3B3E3572D88}" dt="2019-01-11T02:28:29.704" v="3587" actId="1076"/>
          <ac:picMkLst>
            <pc:docMk/>
            <pc:sldMk cId="86509191" sldId="340"/>
            <ac:picMk id="4" creationId="{17761604-EA31-4C21-84F9-F570A1E49B5E}"/>
          </ac:picMkLst>
        </pc:picChg>
      </pc:sldChg>
      <pc:sldChg chg="add del">
        <pc:chgData name="Joren Meynen" userId="c628f666-3a3c-4f01-9e40-646ebb740ea3" providerId="ADAL" clId="{B4E7CD56-87E0-4CE0-8E97-E3B3E3572D88}" dt="2019-01-11T02:04:58.872" v="3243" actId="2696"/>
        <pc:sldMkLst>
          <pc:docMk/>
          <pc:sldMk cId="1235845726" sldId="340"/>
        </pc:sldMkLst>
      </pc:sldChg>
      <pc:sldChg chg="addSp delSp modSp add modAnim">
        <pc:chgData name="Joren Meynen" userId="c628f666-3a3c-4f01-9e40-646ebb740ea3" providerId="ADAL" clId="{B4E7CD56-87E0-4CE0-8E97-E3B3E3572D88}" dt="2019-01-11T02:39:38.173" v="3694"/>
        <pc:sldMkLst>
          <pc:docMk/>
          <pc:sldMk cId="1844645189" sldId="341"/>
        </pc:sldMkLst>
        <pc:spChg chg="mod">
          <ac:chgData name="Joren Meynen" userId="c628f666-3a3c-4f01-9e40-646ebb740ea3" providerId="ADAL" clId="{B4E7CD56-87E0-4CE0-8E97-E3B3E3572D88}" dt="2019-01-11T02:32:26.921" v="3627" actId="20577"/>
          <ac:spMkLst>
            <pc:docMk/>
            <pc:sldMk cId="1844645189" sldId="341"/>
            <ac:spMk id="2" creationId="{E1CDB784-233F-44BE-8667-DCCC2910B1BD}"/>
          </ac:spMkLst>
        </pc:spChg>
        <pc:spChg chg="mod">
          <ac:chgData name="Joren Meynen" userId="c628f666-3a3c-4f01-9e40-646ebb740ea3" providerId="ADAL" clId="{B4E7CD56-87E0-4CE0-8E97-E3B3E3572D88}" dt="2019-01-11T02:34:10.889" v="3629"/>
          <ac:spMkLst>
            <pc:docMk/>
            <pc:sldMk cId="1844645189" sldId="341"/>
            <ac:spMk id="5" creationId="{9F2984DA-B522-4A1A-AC69-03A39E275918}"/>
          </ac:spMkLst>
        </pc:spChg>
        <pc:spChg chg="add mod">
          <ac:chgData name="Joren Meynen" userId="c628f666-3a3c-4f01-9e40-646ebb740ea3" providerId="ADAL" clId="{B4E7CD56-87E0-4CE0-8E97-E3B3E3572D88}" dt="2019-01-11T02:38:14.475" v="3683" actId="1076"/>
          <ac:spMkLst>
            <pc:docMk/>
            <pc:sldMk cId="1844645189" sldId="341"/>
            <ac:spMk id="12" creationId="{1111B6B0-0E5B-4B59-9336-D809F9FA9DEC}"/>
          </ac:spMkLst>
        </pc:spChg>
        <pc:picChg chg="add mod">
          <ac:chgData name="Joren Meynen" userId="c628f666-3a3c-4f01-9e40-646ebb740ea3" providerId="ADAL" clId="{B4E7CD56-87E0-4CE0-8E97-E3B3E3572D88}" dt="2019-01-11T02:36:13.729" v="3659" actId="1076"/>
          <ac:picMkLst>
            <pc:docMk/>
            <pc:sldMk cId="1844645189" sldId="341"/>
            <ac:picMk id="3" creationId="{30087275-CAB5-4436-9C9C-E4E3292BB3AE}"/>
          </ac:picMkLst>
        </pc:picChg>
        <pc:picChg chg="add mod">
          <ac:chgData name="Joren Meynen" userId="c628f666-3a3c-4f01-9e40-646ebb740ea3" providerId="ADAL" clId="{B4E7CD56-87E0-4CE0-8E97-E3B3E3572D88}" dt="2019-01-11T02:37:54.269" v="3680" actId="1076"/>
          <ac:picMkLst>
            <pc:docMk/>
            <pc:sldMk cId="1844645189" sldId="341"/>
            <ac:picMk id="4" creationId="{55F7D2AA-D9BE-41CD-9E40-48A3E4D76877}"/>
          </ac:picMkLst>
        </pc:picChg>
        <pc:picChg chg="add mod">
          <ac:chgData name="Joren Meynen" userId="c628f666-3a3c-4f01-9e40-646ebb740ea3" providerId="ADAL" clId="{B4E7CD56-87E0-4CE0-8E97-E3B3E3572D88}" dt="2019-01-11T02:38:22.377" v="3685" actId="1076"/>
          <ac:picMkLst>
            <pc:docMk/>
            <pc:sldMk cId="1844645189" sldId="341"/>
            <ac:picMk id="7" creationId="{7A48C36A-7864-4327-9D48-701857A7F80F}"/>
          </ac:picMkLst>
        </pc:picChg>
        <pc:cxnChg chg="add del mod">
          <ac:chgData name="Joren Meynen" userId="c628f666-3a3c-4f01-9e40-646ebb740ea3" providerId="ADAL" clId="{B4E7CD56-87E0-4CE0-8E97-E3B3E3572D88}" dt="2019-01-11T02:37:47.070" v="3678" actId="478"/>
          <ac:cxnSpMkLst>
            <pc:docMk/>
            <pc:sldMk cId="1844645189" sldId="341"/>
            <ac:cxnSpMk id="9" creationId="{E655C08A-3138-4637-A3AE-F89375230495}"/>
          </ac:cxnSpMkLst>
        </pc:cxnChg>
      </pc:sldChg>
      <pc:sldChg chg="modSp add del">
        <pc:chgData name="Joren Meynen" userId="c628f666-3a3c-4f01-9e40-646ebb740ea3" providerId="ADAL" clId="{B4E7CD56-87E0-4CE0-8E97-E3B3E3572D88}" dt="2019-01-11T02:09:50.529" v="3376"/>
        <pc:sldMkLst>
          <pc:docMk/>
          <pc:sldMk cId="4020460436" sldId="341"/>
        </pc:sldMkLst>
        <pc:spChg chg="mod">
          <ac:chgData name="Joren Meynen" userId="c628f666-3a3c-4f01-9e40-646ebb740ea3" providerId="ADAL" clId="{B4E7CD56-87E0-4CE0-8E97-E3B3E3572D88}" dt="2019-01-11T02:09:50.367" v="3375" actId="20577"/>
          <ac:spMkLst>
            <pc:docMk/>
            <pc:sldMk cId="4020460436" sldId="341"/>
            <ac:spMk id="2" creationId="{A29CFB70-97ED-45C0-AA0B-C168E2626A6A}"/>
          </ac:spMkLst>
        </pc:spChg>
      </pc:sldChg>
      <pc:sldChg chg="addSp delSp modSp add delAnim">
        <pc:chgData name="Joren Meynen" userId="c628f666-3a3c-4f01-9e40-646ebb740ea3" providerId="ADAL" clId="{B4E7CD56-87E0-4CE0-8E97-E3B3E3572D88}" dt="2019-01-11T02:44:04.647" v="3728" actId="1076"/>
        <pc:sldMkLst>
          <pc:docMk/>
          <pc:sldMk cId="686642189" sldId="342"/>
        </pc:sldMkLst>
        <pc:spChg chg="del">
          <ac:chgData name="Joren Meynen" userId="c628f666-3a3c-4f01-9e40-646ebb740ea3" providerId="ADAL" clId="{B4E7CD56-87E0-4CE0-8E97-E3B3E3572D88}" dt="2019-01-11T02:23:05.518" v="3542" actId="478"/>
          <ac:spMkLst>
            <pc:docMk/>
            <pc:sldMk cId="686642189" sldId="342"/>
            <ac:spMk id="5" creationId="{9F2984DA-B522-4A1A-AC69-03A39E275918}"/>
          </ac:spMkLst>
        </pc:spChg>
        <pc:spChg chg="add del mod">
          <ac:chgData name="Joren Meynen" userId="c628f666-3a3c-4f01-9e40-646ebb740ea3" providerId="ADAL" clId="{B4E7CD56-87E0-4CE0-8E97-E3B3E3572D88}" dt="2019-01-11T02:23:08.051" v="3543" actId="478"/>
          <ac:spMkLst>
            <pc:docMk/>
            <pc:sldMk cId="686642189" sldId="342"/>
            <ac:spMk id="8" creationId="{8CE7A319-4D7B-403D-AA64-3B5A147D2D76}"/>
          </ac:spMkLst>
        </pc:spChg>
        <pc:picChg chg="del">
          <ac:chgData name="Joren Meynen" userId="c628f666-3a3c-4f01-9e40-646ebb740ea3" providerId="ADAL" clId="{B4E7CD56-87E0-4CE0-8E97-E3B3E3572D88}" dt="2019-01-11T02:23:02.453" v="3541" actId="478"/>
          <ac:picMkLst>
            <pc:docMk/>
            <pc:sldMk cId="686642189" sldId="342"/>
            <ac:picMk id="3" creationId="{373F1FDC-6894-485B-A6FC-017D80291EFD}"/>
          </ac:picMkLst>
        </pc:picChg>
        <pc:picChg chg="add del">
          <ac:chgData name="Joren Meynen" userId="c628f666-3a3c-4f01-9e40-646ebb740ea3" providerId="ADAL" clId="{B4E7CD56-87E0-4CE0-8E97-E3B3E3572D88}" dt="2019-01-11T02:22:57.885" v="3540"/>
          <ac:picMkLst>
            <pc:docMk/>
            <pc:sldMk cId="686642189" sldId="342"/>
            <ac:picMk id="4" creationId="{0AF5CCC1-D73F-4747-ABFC-4DA40AB8369F}"/>
          </ac:picMkLst>
        </pc:picChg>
        <pc:picChg chg="add del">
          <ac:chgData name="Joren Meynen" userId="c628f666-3a3c-4f01-9e40-646ebb740ea3" providerId="ADAL" clId="{B4E7CD56-87E0-4CE0-8E97-E3B3E3572D88}" dt="2019-01-11T02:43:21.455" v="3715" actId="478"/>
          <ac:picMkLst>
            <pc:docMk/>
            <pc:sldMk cId="686642189" sldId="342"/>
            <ac:picMk id="9" creationId="{D325BC6A-6C97-4A55-A23E-87CC2D36ACCF}"/>
          </ac:picMkLst>
        </pc:picChg>
        <pc:picChg chg="add del">
          <ac:chgData name="Joren Meynen" userId="c628f666-3a3c-4f01-9e40-646ebb740ea3" providerId="ADAL" clId="{B4E7CD56-87E0-4CE0-8E97-E3B3E3572D88}" dt="2019-01-11T02:43:22.863" v="3717"/>
          <ac:picMkLst>
            <pc:docMk/>
            <pc:sldMk cId="686642189" sldId="342"/>
            <ac:picMk id="10" creationId="{A77D302E-97D0-4803-857C-587602AAA947}"/>
          </ac:picMkLst>
        </pc:picChg>
        <pc:picChg chg="add mod">
          <ac:chgData name="Joren Meynen" userId="c628f666-3a3c-4f01-9e40-646ebb740ea3" providerId="ADAL" clId="{B4E7CD56-87E0-4CE0-8E97-E3B3E3572D88}" dt="2019-01-11T02:44:04.647" v="3728" actId="1076"/>
          <ac:picMkLst>
            <pc:docMk/>
            <pc:sldMk cId="686642189" sldId="342"/>
            <ac:picMk id="11" creationId="{7F04E6CB-E849-49EE-AB34-E797090A888D}"/>
          </ac:picMkLst>
        </pc:picChg>
      </pc:sldChg>
      <pc:sldChg chg="addSp delSp modSp add del">
        <pc:chgData name="Joren Meynen" userId="c628f666-3a3c-4f01-9e40-646ebb740ea3" providerId="ADAL" clId="{B4E7CD56-87E0-4CE0-8E97-E3B3E3572D88}" dt="2019-01-11T02:41:53.569" v="3711" actId="2696"/>
        <pc:sldMkLst>
          <pc:docMk/>
          <pc:sldMk cId="1373551044" sldId="343"/>
        </pc:sldMkLst>
        <pc:spChg chg="mod">
          <ac:chgData name="Joren Meynen" userId="c628f666-3a3c-4f01-9e40-646ebb740ea3" providerId="ADAL" clId="{B4E7CD56-87E0-4CE0-8E97-E3B3E3572D88}" dt="2019-01-11T02:40:05.509" v="3700" actId="20577"/>
          <ac:spMkLst>
            <pc:docMk/>
            <pc:sldMk cId="1373551044" sldId="343"/>
            <ac:spMk id="2" creationId="{E1CDB784-233F-44BE-8667-DCCC2910B1BD}"/>
          </ac:spMkLst>
        </pc:spChg>
        <pc:picChg chg="add mod">
          <ac:chgData name="Joren Meynen" userId="c628f666-3a3c-4f01-9e40-646ebb740ea3" providerId="ADAL" clId="{B4E7CD56-87E0-4CE0-8E97-E3B3E3572D88}" dt="2019-01-11T02:40:51.819" v="3709" actId="1076"/>
          <ac:picMkLst>
            <pc:docMk/>
            <pc:sldMk cId="1373551044" sldId="343"/>
            <ac:picMk id="3" creationId="{5BD415EC-ECDF-4531-B322-83D7CEBDE9C2}"/>
          </ac:picMkLst>
        </pc:picChg>
        <pc:picChg chg="del">
          <ac:chgData name="Joren Meynen" userId="c628f666-3a3c-4f01-9e40-646ebb740ea3" providerId="ADAL" clId="{B4E7CD56-87E0-4CE0-8E97-E3B3E3572D88}" dt="2019-01-11T02:40:06.919" v="3701" actId="478"/>
          <ac:picMkLst>
            <pc:docMk/>
            <pc:sldMk cId="1373551044" sldId="343"/>
            <ac:picMk id="9" creationId="{D325BC6A-6C97-4A55-A23E-87CC2D36ACCF}"/>
          </ac:picMkLst>
        </pc:picChg>
      </pc:sldChg>
      <pc:sldChg chg="delSp add del delAnim">
        <pc:chgData name="Joren Meynen" userId="c628f666-3a3c-4f01-9e40-646ebb740ea3" providerId="ADAL" clId="{B4E7CD56-87E0-4CE0-8E97-E3B3E3572D88}" dt="2019-01-11T02:39:54.704" v="3697" actId="2696"/>
        <pc:sldMkLst>
          <pc:docMk/>
          <pc:sldMk cId="1811925174" sldId="343"/>
        </pc:sldMkLst>
        <pc:picChg chg="del">
          <ac:chgData name="Joren Meynen" userId="c628f666-3a3c-4f01-9e40-646ebb740ea3" providerId="ADAL" clId="{B4E7CD56-87E0-4CE0-8E97-E3B3E3572D88}" dt="2019-01-11T02:39:53.546" v="3696" actId="478"/>
          <ac:picMkLst>
            <pc:docMk/>
            <pc:sldMk cId="1811925174" sldId="343"/>
            <ac:picMk id="3" creationId="{30087275-CAB5-4436-9C9C-E4E3292BB3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49F2-9D3A-40D4-AFAB-E1A4C8D63CBF}" type="datetimeFigureOut">
              <a:rPr lang="nl-BE" smtClean="0"/>
              <a:t>11/01/2019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1A228-A73E-4157-B73C-623DD10FE67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0893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A228-A73E-4157-B73C-623DD10FE67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313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Trello is </a:t>
            </a:r>
            <a:r>
              <a:rPr lang="en-US" err="1">
                <a:cs typeface="Calibri"/>
              </a:rPr>
              <a:t>een</a:t>
            </a:r>
            <a:r>
              <a:rPr lang="en-US">
                <a:cs typeface="Calibri"/>
              </a:rPr>
              <a:t> online </a:t>
            </a:r>
            <a:r>
              <a:rPr lang="en-US" err="1">
                <a:cs typeface="Calibri"/>
              </a:rPr>
              <a:t>prikbord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waarop</a:t>
            </a:r>
            <a:r>
              <a:rPr lang="en-US">
                <a:cs typeface="Calibri"/>
              </a:rPr>
              <a:t> je </a:t>
            </a:r>
            <a:r>
              <a:rPr lang="en-US" err="1">
                <a:cs typeface="Calibri"/>
              </a:rPr>
              <a:t>gemakkelijk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projecten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kunt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managen</a:t>
            </a:r>
            <a:r>
              <a:rPr lang="en-US">
                <a:cs typeface="Calibri"/>
              </a:rPr>
              <a:t>. Je </a:t>
            </a:r>
            <a:r>
              <a:rPr lang="en-US" err="1">
                <a:cs typeface="Calibri"/>
              </a:rPr>
              <a:t>kunt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lijsten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toevoegen</a:t>
            </a:r>
            <a:r>
              <a:rPr lang="en-US">
                <a:cs typeface="Calibri"/>
              </a:rPr>
              <a:t> en in die </a:t>
            </a:r>
            <a:r>
              <a:rPr lang="en-US" err="1">
                <a:cs typeface="Calibri"/>
              </a:rPr>
              <a:t>lijsten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</a:t>
            </a:r>
            <a:r>
              <a:rPr lang="en-US">
                <a:cs typeface="Calibri"/>
              </a:rPr>
              <a:t> je dan </a:t>
            </a:r>
            <a:r>
              <a:rPr lang="en-US" err="1">
                <a:cs typeface="Calibri"/>
              </a:rPr>
              <a:t>kaartjes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gaan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toevoegen</a:t>
            </a:r>
            <a:r>
              <a:rPr lang="en-US">
                <a:cs typeface="Calibri"/>
              </a:rPr>
              <a:t>. Het hele </a:t>
            </a:r>
            <a:r>
              <a:rPr lang="en-US" err="1">
                <a:cs typeface="Calibri"/>
              </a:rPr>
              <a:t>systeem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draait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rond</a:t>
            </a:r>
            <a:r>
              <a:rPr lang="en-US">
                <a:cs typeface="Calibri"/>
              </a:rPr>
              <a:t> teams, in </a:t>
            </a:r>
            <a:r>
              <a:rPr lang="en-US" err="1">
                <a:cs typeface="Calibri"/>
              </a:rPr>
              <a:t>ons</a:t>
            </a:r>
            <a:r>
              <a:rPr lang="en-US">
                <a:cs typeface="Calibri"/>
              </a:rPr>
              <a:t> project was </a:t>
            </a:r>
            <a:r>
              <a:rPr lang="en-US" err="1">
                <a:cs typeface="Calibri"/>
              </a:rPr>
              <a:t>er</a:t>
            </a:r>
            <a:r>
              <a:rPr lang="en-US">
                <a:cs typeface="Calibri"/>
              </a:rPr>
              <a:t> maar 1 team </a:t>
            </a:r>
            <a:r>
              <a:rPr lang="en-US" err="1">
                <a:cs typeface="Calibri"/>
              </a:rPr>
              <a:t>dus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daarom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hadden</a:t>
            </a:r>
            <a:r>
              <a:rPr lang="en-US">
                <a:cs typeface="Calibri"/>
              </a:rPr>
              <a:t> we maar 1 </a:t>
            </a:r>
            <a:r>
              <a:rPr lang="en-US" err="1">
                <a:cs typeface="Calibri"/>
              </a:rPr>
              <a:t>gezamelijk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bord</a:t>
            </a:r>
            <a:r>
              <a:rPr lang="en-US">
                <a:cs typeface="Calibri"/>
              </a:rPr>
              <a:t>. </a:t>
            </a:r>
          </a:p>
          <a:p>
            <a:r>
              <a:rPr lang="en-US">
                <a:cs typeface="Calibri"/>
              </a:rPr>
              <a:t>DEZE TEKST IS EEN VRIJE VERSIE, TIJDENS PRESENTATIE MAG DIT ANDERS.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A228-A73E-4157-B73C-623DD10FE67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46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Trello is </a:t>
            </a:r>
            <a:r>
              <a:rPr lang="en-US" err="1">
                <a:cs typeface="Calibri"/>
              </a:rPr>
              <a:t>een</a:t>
            </a:r>
            <a:r>
              <a:rPr lang="en-US">
                <a:cs typeface="Calibri"/>
              </a:rPr>
              <a:t> online </a:t>
            </a:r>
            <a:r>
              <a:rPr lang="en-US" err="1">
                <a:cs typeface="Calibri"/>
              </a:rPr>
              <a:t>prikbord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waarop</a:t>
            </a:r>
            <a:r>
              <a:rPr lang="en-US">
                <a:cs typeface="Calibri"/>
              </a:rPr>
              <a:t> je </a:t>
            </a:r>
            <a:r>
              <a:rPr lang="en-US" err="1">
                <a:cs typeface="Calibri"/>
              </a:rPr>
              <a:t>gemakkelijk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projecten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kunt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managen</a:t>
            </a:r>
            <a:r>
              <a:rPr lang="en-US">
                <a:cs typeface="Calibri"/>
              </a:rPr>
              <a:t>. Je </a:t>
            </a:r>
            <a:r>
              <a:rPr lang="en-US" err="1">
                <a:cs typeface="Calibri"/>
              </a:rPr>
              <a:t>kunt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lijsten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toevoegen</a:t>
            </a:r>
            <a:r>
              <a:rPr lang="en-US">
                <a:cs typeface="Calibri"/>
              </a:rPr>
              <a:t> en in die </a:t>
            </a:r>
            <a:r>
              <a:rPr lang="en-US" err="1">
                <a:cs typeface="Calibri"/>
              </a:rPr>
              <a:t>lijsten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</a:t>
            </a:r>
            <a:r>
              <a:rPr lang="en-US">
                <a:cs typeface="Calibri"/>
              </a:rPr>
              <a:t> je dan </a:t>
            </a:r>
            <a:r>
              <a:rPr lang="en-US" err="1">
                <a:cs typeface="Calibri"/>
              </a:rPr>
              <a:t>kaartjes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gaan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toevoegen</a:t>
            </a:r>
            <a:r>
              <a:rPr lang="en-US">
                <a:cs typeface="Calibri"/>
              </a:rPr>
              <a:t>. Het hele </a:t>
            </a:r>
            <a:r>
              <a:rPr lang="en-US" err="1">
                <a:cs typeface="Calibri"/>
              </a:rPr>
              <a:t>systeem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draait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rond</a:t>
            </a:r>
            <a:r>
              <a:rPr lang="en-US">
                <a:cs typeface="Calibri"/>
              </a:rPr>
              <a:t> teams, in </a:t>
            </a:r>
            <a:r>
              <a:rPr lang="en-US" err="1">
                <a:cs typeface="Calibri"/>
              </a:rPr>
              <a:t>ons</a:t>
            </a:r>
            <a:r>
              <a:rPr lang="en-US">
                <a:cs typeface="Calibri"/>
              </a:rPr>
              <a:t> project was </a:t>
            </a:r>
            <a:r>
              <a:rPr lang="en-US" err="1">
                <a:cs typeface="Calibri"/>
              </a:rPr>
              <a:t>er</a:t>
            </a:r>
            <a:r>
              <a:rPr lang="en-US">
                <a:cs typeface="Calibri"/>
              </a:rPr>
              <a:t> maar 1 team </a:t>
            </a:r>
            <a:r>
              <a:rPr lang="en-US" err="1">
                <a:cs typeface="Calibri"/>
              </a:rPr>
              <a:t>dus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daarom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hadden</a:t>
            </a:r>
            <a:r>
              <a:rPr lang="en-US">
                <a:cs typeface="Calibri"/>
              </a:rPr>
              <a:t> we maar 1 </a:t>
            </a:r>
            <a:r>
              <a:rPr lang="en-US" err="1">
                <a:cs typeface="Calibri"/>
              </a:rPr>
              <a:t>gezamelijk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bord</a:t>
            </a:r>
            <a:r>
              <a:rPr lang="en-US">
                <a:cs typeface="Calibri"/>
              </a:rPr>
              <a:t>. </a:t>
            </a:r>
          </a:p>
          <a:p>
            <a:r>
              <a:rPr lang="en-US">
                <a:cs typeface="Calibri"/>
              </a:rPr>
              <a:t>DEZE TEKST IS EEN VRIJE VERSIE, TIJDENS PRESENTATIE MAG DIT ANDERS.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A228-A73E-4157-B73C-623DD10FE67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242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A228-A73E-4157-B73C-623DD10FE674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928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A228-A73E-4157-B73C-623DD10FE674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995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33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87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62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18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0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78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33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72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17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94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1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8160" y="1537213"/>
            <a:ext cx="11155680" cy="1904254"/>
          </a:xfrm>
        </p:spPr>
        <p:txBody>
          <a:bodyPr>
            <a:normAutofit/>
          </a:bodyPr>
          <a:lstStyle/>
          <a:p>
            <a:pPr algn="ctr"/>
            <a:r>
              <a:rPr lang="de-DE" sz="7200">
                <a:solidFill>
                  <a:schemeClr val="tx1"/>
                </a:solidFill>
              </a:rPr>
              <a:t>Reizen Technologie</a:t>
            </a:r>
            <a:br>
              <a:rPr lang="de-DE" sz="7200">
                <a:solidFill>
                  <a:schemeClr val="tx1"/>
                </a:solidFill>
                <a:cs typeface="Calibri Light"/>
              </a:rPr>
            </a:br>
            <a:r>
              <a:rPr lang="de-DE" sz="5300">
                <a:solidFill>
                  <a:schemeClr val="tx1"/>
                </a:solidFill>
              </a:rPr>
              <a:t>Agile </a:t>
            </a:r>
            <a:r>
              <a:rPr lang="de-DE" sz="5300" err="1">
                <a:solidFill>
                  <a:schemeClr val="tx1"/>
                </a:solidFill>
              </a:rPr>
              <a:t>development</a:t>
            </a:r>
            <a:endParaRPr lang="de-DE" sz="720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974324" y="4551525"/>
            <a:ext cx="10243351" cy="10561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de-DE" sz="1400">
                <a:solidFill>
                  <a:schemeClr val="tx2">
                    <a:lumMod val="50000"/>
                  </a:schemeClr>
                </a:solidFill>
              </a:rPr>
              <a:t>Stef Kerkhofs | Yoeri op‘t Roodt | Kaan Akpinar |Daan vandebosch | Nico Schelfhout | </a:t>
            </a:r>
          </a:p>
          <a:p>
            <a:pPr algn="ctr"/>
            <a:r>
              <a:rPr lang="de-DE" sz="1400">
                <a:solidFill>
                  <a:schemeClr val="tx2">
                    <a:lumMod val="50000"/>
                  </a:schemeClr>
                </a:solidFill>
              </a:rPr>
              <a:t>Sasha Van de voorde | Joren meynen | michiel guilliams | Robin machiels  </a:t>
            </a:r>
            <a:endParaRPr lang="de-DE" sz="1400" strike="sngStrike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11306CB6-4E4A-4C20-BDB6-00B4F1FBF149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</a:rPr>
              <a:t>Kaan Akpinar </a:t>
            </a:r>
            <a:r>
              <a:rPr lang="de-DE" sz="1400">
                <a:solidFill>
                  <a:schemeClr val="bg1"/>
                </a:solidFill>
              </a:rPr>
              <a:t>| Daan Vandebosch | Nico Schelfhout 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Reiziger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Info raadplegen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Contact opnemen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Persoonlijke gegevens beheren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Inschrijven kamer / autoverdeling</a:t>
            </a: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78A37E3-D4AA-4A6A-B988-F0302778ED8E}"/>
              </a:ext>
            </a:extLst>
          </p:cNvPr>
          <p:cNvSpPr txBox="1"/>
          <p:nvPr/>
        </p:nvSpPr>
        <p:spPr>
          <a:xfrm>
            <a:off x="695325" y="6016880"/>
            <a:ext cx="305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/>
              <a:t>Inleiding &gt; Projectomschrijving &gt; Rollen</a:t>
            </a:r>
            <a:endParaRPr lang="nl-BE"/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B66350C9-C287-43AA-AF42-2904BD5172CF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</a:rPr>
              <a:t>Kaan Akpinar </a:t>
            </a:r>
            <a:r>
              <a:rPr lang="de-DE" sz="1400">
                <a:solidFill>
                  <a:schemeClr val="bg1"/>
                </a:solidFill>
              </a:rPr>
              <a:t>| Daan Vandebosch | Nico Schelfhout 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0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Organisator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Info raadplegen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Gegevens reizigers beheren en wijzigen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Betalingen beheren en aanmaken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Kamer verdeling maken per hotel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Autoverdeling aanmaken en bekijken</a:t>
            </a:r>
            <a:endParaRPr lang="nl-BE">
              <a:solidFill>
                <a:schemeClr val="tx1"/>
              </a:solidFill>
            </a:endParaRPr>
          </a:p>
          <a:p>
            <a:endParaRPr lang="nl-BE">
              <a:solidFill>
                <a:schemeClr val="tx1"/>
              </a:solidFill>
              <a:cs typeface="Calibri"/>
            </a:endParaRPr>
          </a:p>
          <a:p>
            <a:pPr marL="200660" lvl="1" indent="0">
              <a:buNone/>
            </a:pPr>
            <a:endParaRPr lang="nl-BE">
              <a:solidFill>
                <a:schemeClr val="tx1"/>
              </a:solidFill>
              <a:cs typeface="Calibri"/>
            </a:endParaRPr>
          </a:p>
          <a:p>
            <a:pPr marL="342900" indent="-342900"/>
            <a:endParaRPr lang="nl-BE" sz="1800">
              <a:solidFill>
                <a:srgbClr val="40404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78A37E3-D4AA-4A6A-B988-F0302778ED8E}"/>
              </a:ext>
            </a:extLst>
          </p:cNvPr>
          <p:cNvSpPr txBox="1"/>
          <p:nvPr/>
        </p:nvSpPr>
        <p:spPr>
          <a:xfrm>
            <a:off x="695325" y="6016880"/>
            <a:ext cx="305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/>
              <a:t>Inleiding &gt; Projectomschrijving &gt; Rollen</a:t>
            </a:r>
            <a:endParaRPr lang="nl-BE"/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D14034DE-A801-40D1-A7A1-EC6CDD0ACBF6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</a:t>
            </a:r>
            <a:r>
              <a:rPr lang="de-DE" sz="1400">
                <a:solidFill>
                  <a:srgbClr val="003469"/>
                </a:solidFill>
              </a:rPr>
              <a:t>Daan Vandebosch </a:t>
            </a:r>
            <a:r>
              <a:rPr lang="de-DE" sz="1400">
                <a:solidFill>
                  <a:schemeClr val="bg1"/>
                </a:solidFill>
              </a:rPr>
              <a:t>| Nico Schelfhout 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88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Inhoudsopgave</a:t>
            </a:r>
            <a:endParaRPr lang="nl-B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  <a:cs typeface="Calibri"/>
              </a:rPr>
              <a:t>  Demo </a:t>
            </a:r>
          </a:p>
          <a:p>
            <a:r>
              <a:rPr lang="nl-BE">
                <a:solidFill>
                  <a:srgbClr val="E00049"/>
                </a:solidFill>
                <a:cs typeface="Calibri"/>
              </a:rPr>
              <a:t>Wat is Scrum?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Product </a:t>
            </a:r>
            <a:r>
              <a:rPr lang="nl-BE" err="1">
                <a:solidFill>
                  <a:schemeClr val="tx1"/>
                </a:solidFill>
                <a:cs typeface="Calibri"/>
              </a:rPr>
              <a:t>backlog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Sprints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Conclusie</a:t>
            </a:r>
            <a:endParaRPr lang="nl-BE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>
              <a:cs typeface="Calibri"/>
            </a:endParaRP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0BFB42E4-B72A-4AAF-B723-1DA29C77238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chemeClr val="accent1"/>
                </a:solidFill>
              </a:rPr>
              <a:t>Nico </a:t>
            </a:r>
            <a:r>
              <a:rPr lang="de-DE" sz="1400" err="1">
                <a:solidFill>
                  <a:schemeClr val="accent1"/>
                </a:solidFill>
              </a:rPr>
              <a:t>Schelfhout</a:t>
            </a:r>
            <a:r>
              <a:rPr lang="de-DE" sz="1400">
                <a:solidFill>
                  <a:schemeClr val="accent1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84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37311-9B75-49DC-A9D1-8E749A9A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</a:rPr>
              <a:t>Wat is Scrum?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288123-58F6-45E5-8E2A-D26129576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nl-NL">
                <a:solidFill>
                  <a:schemeClr val="tx1"/>
                </a:solidFill>
                <a:cs typeface="Calibri"/>
              </a:rPr>
              <a:t>Wat is Agile?</a:t>
            </a:r>
          </a:p>
          <a:p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>
                <a:solidFill>
                  <a:schemeClr val="tx1"/>
                </a:solidFill>
                <a:cs typeface="Calibri"/>
              </a:rPr>
              <a:t>Agile/scrum &lt;-&gt; Watervalmodel</a:t>
            </a:r>
          </a:p>
          <a:p>
            <a:endParaRPr lang="nl-NL">
              <a:cs typeface="Calibri"/>
            </a:endParaRP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75D1907C-E3EA-4FF7-B4AE-BD251D09BED1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chemeClr val="accent1"/>
                </a:solidFill>
              </a:rPr>
              <a:t>Nico </a:t>
            </a:r>
            <a:r>
              <a:rPr lang="de-DE" sz="1400" err="1">
                <a:solidFill>
                  <a:schemeClr val="accent1"/>
                </a:solidFill>
              </a:rPr>
              <a:t>Schelfhout</a:t>
            </a:r>
            <a:r>
              <a:rPr lang="de-DE" sz="1400">
                <a:solidFill>
                  <a:schemeClr val="accent1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1032" name="Picture 8" descr="Afbeeldingsresultaat voor agile vs waterfall">
            <a:extLst>
              <a:ext uri="{FF2B5EF4-FFF2-40B4-BE49-F238E27FC236}">
                <a16:creationId xmlns:a16="http://schemas.microsoft.com/office/drawing/2014/main" id="{D0B6EB9F-B05F-497B-A2B6-C695B72D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39" y="2021264"/>
            <a:ext cx="6211078" cy="36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37311-9B75-49DC-A9D1-8E749A9A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</a:rPr>
              <a:t>Wat is Scrum?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288123-58F6-45E5-8E2A-D26129576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NL">
                <a:solidFill>
                  <a:schemeClr val="tx1"/>
                </a:solidFill>
                <a:cs typeface="Calibri"/>
              </a:rPr>
              <a:t>Kenmerken</a:t>
            </a:r>
          </a:p>
          <a:p>
            <a:r>
              <a:rPr lang="nl-NL">
                <a:solidFill>
                  <a:schemeClr val="tx1"/>
                </a:solidFill>
                <a:cs typeface="Calibri"/>
              </a:rPr>
              <a:t>Het team</a:t>
            </a:r>
          </a:p>
          <a:p>
            <a:r>
              <a:rPr lang="nl-NL">
                <a:solidFill>
                  <a:schemeClr val="tx1"/>
                </a:solidFill>
                <a:cs typeface="Calibri"/>
              </a:rPr>
              <a:t>- Product </a:t>
            </a:r>
            <a:r>
              <a:rPr lang="nl-NL" err="1">
                <a:solidFill>
                  <a:schemeClr val="tx1"/>
                </a:solidFill>
                <a:cs typeface="Calibri"/>
              </a:rPr>
              <a:t>owner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>
                <a:solidFill>
                  <a:schemeClr val="tx1"/>
                </a:solidFill>
                <a:cs typeface="Calibri"/>
              </a:rPr>
              <a:t>- Ontwikkel team</a:t>
            </a:r>
          </a:p>
          <a:p>
            <a:r>
              <a:rPr lang="nl-NL">
                <a:solidFill>
                  <a:schemeClr val="tx1"/>
                </a:solidFill>
                <a:cs typeface="Calibri"/>
              </a:rPr>
              <a:t>- Scrum master</a:t>
            </a:r>
          </a:p>
          <a:p>
            <a:endParaRPr lang="nl-NL">
              <a:cs typeface="Calibri"/>
            </a:endParaRP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75D1907C-E3EA-4FF7-B4AE-BD251D09BED1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chemeClr val="accent1"/>
                </a:solidFill>
              </a:rPr>
              <a:t>Nico </a:t>
            </a:r>
            <a:r>
              <a:rPr lang="de-DE" sz="1400" err="1">
                <a:solidFill>
                  <a:schemeClr val="accent1"/>
                </a:solidFill>
              </a:rPr>
              <a:t>Schelfhout</a:t>
            </a:r>
            <a:r>
              <a:rPr lang="de-DE" sz="1400">
                <a:solidFill>
                  <a:schemeClr val="accent1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1028" name="Picture 4" descr="Afbeeldingsresultaat voor scrum">
            <a:extLst>
              <a:ext uri="{FF2B5EF4-FFF2-40B4-BE49-F238E27FC236}">
                <a16:creationId xmlns:a16="http://schemas.microsoft.com/office/drawing/2014/main" id="{53901E97-7963-44D4-913A-E7DAEF8D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09" y="1845734"/>
            <a:ext cx="6502971" cy="347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scrum team">
            <a:extLst>
              <a:ext uri="{FF2B5EF4-FFF2-40B4-BE49-F238E27FC236}">
                <a16:creationId xmlns:a16="http://schemas.microsoft.com/office/drawing/2014/main" id="{F5A42DF0-6DBB-4E51-921B-DFF2433E2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0" y="1996507"/>
            <a:ext cx="7452049" cy="31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49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Inhoudsopgave</a:t>
            </a:r>
            <a:endParaRPr lang="nl-B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  <a:cs typeface="Calibri"/>
              </a:rPr>
              <a:t>  Demo 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Wat is Scrum?</a:t>
            </a:r>
          </a:p>
          <a:p>
            <a:r>
              <a:rPr lang="nl-BE">
                <a:solidFill>
                  <a:schemeClr val="accent2"/>
                </a:solidFill>
                <a:cs typeface="Calibri"/>
              </a:rPr>
              <a:t>Product </a:t>
            </a:r>
            <a:r>
              <a:rPr lang="nl-BE" err="1">
                <a:solidFill>
                  <a:schemeClr val="accent2"/>
                </a:solidFill>
                <a:cs typeface="Calibri"/>
              </a:rPr>
              <a:t>backlog</a:t>
            </a:r>
            <a:endParaRPr lang="nl-BE">
              <a:solidFill>
                <a:schemeClr val="accent2"/>
              </a:solidFill>
              <a:cs typeface="Calibri"/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Sprints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Conclusie</a:t>
            </a:r>
            <a:endParaRPr lang="nl-BE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>
              <a:cs typeface="Calibri"/>
            </a:endParaRP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0BFB42E4-B72A-4AAF-B723-1DA29C77238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</a:t>
            </a:r>
            <a:r>
              <a:rPr lang="de-DE" sz="1400">
                <a:solidFill>
                  <a:schemeClr val="accent1"/>
                </a:solidFill>
              </a:rPr>
              <a:t>Nico Schelfhout </a:t>
            </a:r>
            <a:r>
              <a:rPr lang="de-DE" sz="1400">
                <a:solidFill>
                  <a:schemeClr val="bg1"/>
                </a:solidFill>
              </a:rPr>
              <a:t>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76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37311-9B75-49DC-A9D1-8E749A9A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</a:rPr>
              <a:t>De product </a:t>
            </a:r>
            <a:r>
              <a:rPr lang="nl-NL" err="1">
                <a:solidFill>
                  <a:schemeClr val="tx1"/>
                </a:solidFill>
              </a:rPr>
              <a:t>backlog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288123-58F6-45E5-8E2A-D26129576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NL">
                <a:solidFill>
                  <a:schemeClr val="tx1"/>
                </a:solidFill>
                <a:cs typeface="Calibri"/>
              </a:rPr>
              <a:t>Wat is de product </a:t>
            </a:r>
            <a:r>
              <a:rPr lang="nl-NL" err="1">
                <a:solidFill>
                  <a:schemeClr val="tx1"/>
                </a:solidFill>
                <a:cs typeface="Calibri"/>
              </a:rPr>
              <a:t>backlog</a:t>
            </a:r>
            <a:r>
              <a:rPr lang="nl-NL">
                <a:solidFill>
                  <a:schemeClr val="tx1"/>
                </a:solidFill>
                <a:cs typeface="Calibri"/>
              </a:rPr>
              <a:t>?</a:t>
            </a:r>
          </a:p>
          <a:p>
            <a:pPr marL="0" indent="0">
              <a:buNone/>
            </a:pPr>
            <a:endParaRPr lang="nl-NL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nl-NL">
                <a:solidFill>
                  <a:schemeClr val="tx1"/>
                </a:solidFill>
                <a:cs typeface="Calibri"/>
              </a:rPr>
              <a:t>User </a:t>
            </a:r>
            <a:r>
              <a:rPr lang="nl-NL" err="1">
                <a:solidFill>
                  <a:schemeClr val="tx1"/>
                </a:solidFill>
                <a:cs typeface="Calibri"/>
              </a:rPr>
              <a:t>stories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nl-NL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nl-NL">
                <a:solidFill>
                  <a:schemeClr val="tx1"/>
                </a:solidFill>
                <a:cs typeface="Calibri"/>
              </a:rPr>
              <a:t>Poker planning</a:t>
            </a:r>
          </a:p>
          <a:p>
            <a:endParaRPr lang="nl-NL">
              <a:solidFill>
                <a:schemeClr val="tx1"/>
              </a:solidFill>
              <a:cs typeface="Calibri"/>
            </a:endParaRPr>
          </a:p>
          <a:p>
            <a:endParaRPr lang="nl-NL">
              <a:cs typeface="Calibri"/>
            </a:endParaRPr>
          </a:p>
          <a:p>
            <a:endParaRPr lang="nl-NL">
              <a:cs typeface="Calibri"/>
            </a:endParaRPr>
          </a:p>
          <a:p>
            <a:endParaRPr lang="nl-NL">
              <a:cs typeface="Calibri"/>
            </a:endParaRP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6ED74769-4A69-4F7B-B2E5-50963F6BBC81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</a:t>
            </a:r>
            <a:r>
              <a:rPr lang="de-DE" sz="1400">
                <a:solidFill>
                  <a:schemeClr val="accent1"/>
                </a:solidFill>
              </a:rPr>
              <a:t>Nico Schelfhout </a:t>
            </a:r>
            <a:r>
              <a:rPr lang="de-DE" sz="1400">
                <a:solidFill>
                  <a:schemeClr val="bg1"/>
                </a:solidFill>
              </a:rPr>
              <a:t>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3074" name="Picture 2" descr="Afbeeldingsresultaat voor product backlog scrum">
            <a:extLst>
              <a:ext uri="{FF2B5EF4-FFF2-40B4-BE49-F238E27FC236}">
                <a16:creationId xmlns:a16="http://schemas.microsoft.com/office/drawing/2014/main" id="{71ED1EB3-9473-4CA6-856F-8AB92962D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306" r="24662" b="599"/>
          <a:stretch/>
        </p:blipFill>
        <p:spPr bwMode="auto">
          <a:xfrm>
            <a:off x="6096000" y="1737360"/>
            <a:ext cx="5471604" cy="43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poker planning agile">
            <a:extLst>
              <a:ext uri="{FF2B5EF4-FFF2-40B4-BE49-F238E27FC236}">
                <a16:creationId xmlns:a16="http://schemas.microsoft.com/office/drawing/2014/main" id="{DFC7681B-F56C-411B-8D12-6FB25294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98" y="2081001"/>
            <a:ext cx="52387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sresultaat voor user story">
            <a:extLst>
              <a:ext uri="{FF2B5EF4-FFF2-40B4-BE49-F238E27FC236}">
                <a16:creationId xmlns:a16="http://schemas.microsoft.com/office/drawing/2014/main" id="{0D2E6691-42F9-4FE7-86C4-B1123EBB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04" y="2025017"/>
            <a:ext cx="5794138" cy="36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Inhoudsopgave</a:t>
            </a:r>
            <a:endParaRPr lang="nl-B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  <a:cs typeface="Calibri"/>
              </a:rPr>
              <a:t>  Demo 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Wat is Scrum?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Product </a:t>
            </a:r>
            <a:r>
              <a:rPr lang="nl-BE" err="1">
                <a:solidFill>
                  <a:schemeClr val="tx1"/>
                </a:solidFill>
                <a:cs typeface="Calibri"/>
              </a:rPr>
              <a:t>backlog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>
                <a:solidFill>
                  <a:schemeClr val="accent2"/>
                </a:solidFill>
                <a:cs typeface="Calibri"/>
              </a:rPr>
              <a:t>Sprints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Conclusie</a:t>
            </a:r>
            <a:endParaRPr lang="nl-BE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>
              <a:cs typeface="Calibri"/>
            </a:endParaRP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89ADF583-0A18-46D8-A98D-5F58B6374517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</a:t>
            </a:r>
            <a:r>
              <a:rPr lang="de-DE" sz="1400">
                <a:solidFill>
                  <a:schemeClr val="accent1"/>
                </a:solidFill>
              </a:rPr>
              <a:t>Nico Schelfhout </a:t>
            </a:r>
            <a:r>
              <a:rPr lang="de-DE" sz="1400">
                <a:solidFill>
                  <a:schemeClr val="bg1"/>
                </a:solidFill>
              </a:rPr>
              <a:t>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9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37311-9B75-49DC-A9D1-8E749A9A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</a:rPr>
              <a:t>Sprints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288123-58F6-45E5-8E2A-D26129576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NL">
                <a:solidFill>
                  <a:schemeClr val="tx1"/>
                </a:solidFill>
                <a:cs typeface="Calibri"/>
              </a:rPr>
              <a:t>Sprint planning</a:t>
            </a:r>
          </a:p>
          <a:p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>
                <a:solidFill>
                  <a:schemeClr val="tx1"/>
                </a:solidFill>
                <a:cs typeface="Calibri"/>
              </a:rPr>
              <a:t>Scrum board</a:t>
            </a:r>
          </a:p>
          <a:p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 err="1">
                <a:solidFill>
                  <a:schemeClr val="tx1"/>
                </a:solidFill>
                <a:cs typeface="Calibri"/>
              </a:rPr>
              <a:t>Burn</a:t>
            </a:r>
            <a:r>
              <a:rPr lang="nl-NL">
                <a:solidFill>
                  <a:schemeClr val="tx1"/>
                </a:solidFill>
                <a:cs typeface="Calibri"/>
              </a:rPr>
              <a:t> down </a:t>
            </a:r>
            <a:r>
              <a:rPr lang="nl-NL" err="1">
                <a:solidFill>
                  <a:schemeClr val="tx1"/>
                </a:solidFill>
                <a:cs typeface="Calibri"/>
              </a:rPr>
              <a:t>chart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endParaRPr lang="nl-NL">
              <a:cs typeface="Calibri"/>
            </a:endParaRPr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DDA7A948-118C-4179-AA52-C8DC9C2ED4DC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</a:t>
            </a:r>
            <a:r>
              <a:rPr lang="de-DE" sz="1400">
                <a:solidFill>
                  <a:schemeClr val="accent1"/>
                </a:solidFill>
              </a:rPr>
              <a:t>Nico Schelfhout </a:t>
            </a:r>
            <a:r>
              <a:rPr lang="de-DE" sz="1400">
                <a:solidFill>
                  <a:schemeClr val="bg1"/>
                </a:solidFill>
              </a:rPr>
              <a:t>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4098" name="Picture 2" descr="Afbeeldingsresultaat voor sprint planning">
            <a:extLst>
              <a:ext uri="{FF2B5EF4-FFF2-40B4-BE49-F238E27FC236}">
                <a16:creationId xmlns:a16="http://schemas.microsoft.com/office/drawing/2014/main" id="{7139CC83-6C1F-4AB8-9707-DFFD145D8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844" y="1953952"/>
            <a:ext cx="5371322" cy="38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Afbeeldingsresultaat voor scrum board">
            <a:extLst>
              <a:ext uri="{FF2B5EF4-FFF2-40B4-BE49-F238E27FC236}">
                <a16:creationId xmlns:a16="http://schemas.microsoft.com/office/drawing/2014/main" id="{8B9C67B5-7498-4119-992F-FB242D97F7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9" name="AutoShape 8" descr="Afbeeldingsresultaat voor scrum board">
            <a:extLst>
              <a:ext uri="{FF2B5EF4-FFF2-40B4-BE49-F238E27FC236}">
                <a16:creationId xmlns:a16="http://schemas.microsoft.com/office/drawing/2014/main" id="{7D8ACEB0-FB2A-4B05-B3D5-B391288067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4108" name="Picture 12" descr="Afbeeldingsresultaat voor burn down chart scrum">
            <a:extLst>
              <a:ext uri="{FF2B5EF4-FFF2-40B4-BE49-F238E27FC236}">
                <a16:creationId xmlns:a16="http://schemas.microsoft.com/office/drawing/2014/main" id="{2C26A2E5-29D0-4F2E-954E-178DBD31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47" y="2074671"/>
            <a:ext cx="5984033" cy="35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66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37311-9B75-49DC-A9D1-8E749A9A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</a:rPr>
              <a:t>Tijdens een sprint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288123-58F6-45E5-8E2A-D26129576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NL">
                <a:solidFill>
                  <a:schemeClr val="tx1"/>
                </a:solidFill>
                <a:cs typeface="Calibri"/>
              </a:rPr>
              <a:t>Daily scrum meeting/stand up</a:t>
            </a:r>
          </a:p>
          <a:p>
            <a:r>
              <a:rPr lang="nl-NL">
                <a:solidFill>
                  <a:schemeClr val="tx1"/>
                </a:solidFill>
                <a:cs typeface="Calibri"/>
              </a:rPr>
              <a:t>Wat gedaan?</a:t>
            </a:r>
          </a:p>
          <a:p>
            <a:r>
              <a:rPr lang="nl-NL">
                <a:solidFill>
                  <a:schemeClr val="tx1"/>
                </a:solidFill>
                <a:cs typeface="Calibri"/>
              </a:rPr>
              <a:t>Wat doen?</a:t>
            </a:r>
          </a:p>
          <a:p>
            <a:r>
              <a:rPr lang="nl-NL">
                <a:solidFill>
                  <a:schemeClr val="tx1"/>
                </a:solidFill>
                <a:cs typeface="Calibri"/>
              </a:rPr>
              <a:t>Problemen?</a:t>
            </a:r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4D39ACF8-CF32-4535-B20D-DAC1E2008679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</a:t>
            </a:r>
            <a:r>
              <a:rPr lang="de-DE" sz="1400">
                <a:solidFill>
                  <a:schemeClr val="accent1"/>
                </a:solidFill>
              </a:rPr>
              <a:t>Nico Schelfhout </a:t>
            </a:r>
            <a:r>
              <a:rPr lang="de-DE" sz="1400">
                <a:solidFill>
                  <a:schemeClr val="bg1"/>
                </a:solidFill>
              </a:rPr>
              <a:t>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5122" name="Picture 2" descr="Afbeeldingsresultaat voor scrum daily">
            <a:extLst>
              <a:ext uri="{FF2B5EF4-FFF2-40B4-BE49-F238E27FC236}">
                <a16:creationId xmlns:a16="http://schemas.microsoft.com/office/drawing/2014/main" id="{13AE40CF-0D1A-42ED-9644-1E5E1000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46" y="1845734"/>
            <a:ext cx="4857534" cy="43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8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0D793C-40C8-45DD-ABF1-DAA76354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Softwareontwikkeling methodologie</a:t>
            </a:r>
            <a:endParaRPr lang="LID4096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4E8C354-A7E3-42DF-9C6F-8D59A86CD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Vorig Jaar</a:t>
            </a:r>
            <a:endParaRPr lang="LID4096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F57591E-0D1B-4C88-9728-0F6D2B45F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r>
              <a:rPr lang="nl-BE"/>
              <a:t>Waterval methodologie</a:t>
            </a:r>
          </a:p>
          <a:p>
            <a:endParaRPr lang="LID4096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FD05CF6-DB1C-47E7-9180-3760386CF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/>
              <a:t>Dit Jaar</a:t>
            </a:r>
            <a:endParaRPr lang="LID4096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08BD7C18-6950-44E5-B32F-AC8755DBBB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/>
              <a:t>Agile -&gt; Scrum</a:t>
            </a:r>
            <a:endParaRPr lang="LID4096"/>
          </a:p>
        </p:txBody>
      </p:sp>
      <p:pic>
        <p:nvPicPr>
          <p:cNvPr id="1028" name="Picture 4" descr="http://www.ascezen.com/wp-content/uploads/2013/11/The_Waterfall_Model_software_engineering_ascezen1.jpg">
            <a:extLst>
              <a:ext uri="{FF2B5EF4-FFF2-40B4-BE49-F238E27FC236}">
                <a16:creationId xmlns:a16="http://schemas.microsoft.com/office/drawing/2014/main" id="{A6380140-99AE-47E2-BFF0-9AC7BAE0A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5"/>
          <a:stretch/>
        </p:blipFill>
        <p:spPr bwMode="auto">
          <a:xfrm>
            <a:off x="523782" y="3153486"/>
            <a:ext cx="5338439" cy="25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lidesalad-yfnrup2alohuirz.netdna-ssl.com/wp-content/uploads/2017/11/013-Scrum-Process.jpg">
            <a:extLst>
              <a:ext uri="{FF2B5EF4-FFF2-40B4-BE49-F238E27FC236}">
                <a16:creationId xmlns:a16="http://schemas.microsoft.com/office/drawing/2014/main" id="{0966C546-0BBF-404A-841C-F5F269C4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3063684"/>
            <a:ext cx="4701614" cy="264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9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37311-9B75-49DC-A9D1-8E749A9A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</a:rPr>
              <a:t>Einde van sprint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288123-58F6-45E5-8E2A-D26129576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nl-NL">
                <a:solidFill>
                  <a:schemeClr val="tx1"/>
                </a:solidFill>
                <a:cs typeface="Calibri"/>
              </a:rPr>
              <a:t>Demo</a:t>
            </a:r>
          </a:p>
          <a:p>
            <a:r>
              <a:rPr lang="nl-NL" err="1">
                <a:solidFill>
                  <a:schemeClr val="tx1"/>
                </a:solidFill>
                <a:cs typeface="Calibri"/>
              </a:rPr>
              <a:t>Retrospective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>
                <a:solidFill>
                  <a:schemeClr val="tx1"/>
                </a:solidFill>
                <a:cs typeface="Calibri"/>
              </a:rPr>
              <a:t>Nieuwe sprint</a:t>
            </a:r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9D4E90E0-679F-4FEB-8BC1-25A54799018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</a:t>
            </a:r>
            <a:r>
              <a:rPr lang="de-DE" sz="1400">
                <a:solidFill>
                  <a:schemeClr val="accent1"/>
                </a:solidFill>
              </a:rPr>
              <a:t>Nico Schelfhout </a:t>
            </a:r>
            <a:r>
              <a:rPr lang="de-DE" sz="1400">
                <a:solidFill>
                  <a:schemeClr val="bg1"/>
                </a:solidFill>
              </a:rPr>
              <a:t>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6150" name="Picture 6" descr="Afbeeldingsresultaat voor scrum retrospective">
            <a:extLst>
              <a:ext uri="{FF2B5EF4-FFF2-40B4-BE49-F238E27FC236}">
                <a16:creationId xmlns:a16="http://schemas.microsoft.com/office/drawing/2014/main" id="{F0E618FD-26EE-4BA8-AC8B-16541BB8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965" y="2094365"/>
            <a:ext cx="7957809" cy="352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4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FD5D3-6CD3-4E2D-A2C5-ED4B1960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Sprint 0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930D05-4E5C-4C51-89E4-2C3548E9D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nl-NL" sz="2000">
                <a:solidFill>
                  <a:schemeClr val="tx1"/>
                </a:solidFill>
                <a:cs typeface="Calibri"/>
              </a:rPr>
              <a:t>Voorbereidende sprint</a:t>
            </a:r>
            <a:endParaRPr lang="nl-NL" sz="2000">
              <a:solidFill>
                <a:schemeClr val="tx1"/>
              </a:solidFill>
            </a:endParaRPr>
          </a:p>
          <a:p>
            <a:pPr marL="200660" lvl="1" indent="0">
              <a:buNone/>
            </a:pPr>
            <a:r>
              <a:rPr lang="nl-NL" sz="2000" err="1">
                <a:solidFill>
                  <a:schemeClr val="tx1"/>
                </a:solidFill>
                <a:cs typeface="Calibri"/>
              </a:rPr>
              <a:t>Epics</a:t>
            </a:r>
            <a:r>
              <a:rPr lang="nl-NL" sz="2000">
                <a:solidFill>
                  <a:schemeClr val="tx1"/>
                </a:solidFill>
                <a:cs typeface="Calibri"/>
              </a:rPr>
              <a:t> samenstellen</a:t>
            </a:r>
          </a:p>
          <a:p>
            <a:pPr marL="200660" lvl="1" indent="0">
              <a:buNone/>
            </a:pPr>
            <a:r>
              <a:rPr lang="nl-NL" sz="2000">
                <a:solidFill>
                  <a:schemeClr val="tx1"/>
                </a:solidFill>
                <a:cs typeface="Calibri"/>
              </a:rPr>
              <a:t>Onderzoeken van tools </a:t>
            </a:r>
          </a:p>
          <a:p>
            <a:pPr marL="200660" lvl="1" indent="0">
              <a:buNone/>
            </a:pPr>
            <a:endParaRPr lang="nl-NL">
              <a:solidFill>
                <a:schemeClr val="tx1"/>
              </a:solidFill>
              <a:cs typeface="Calibri"/>
            </a:endParaRPr>
          </a:p>
          <a:p>
            <a:pPr marL="200660" lvl="1" indent="0">
              <a:buNone/>
            </a:pPr>
            <a:r>
              <a:rPr lang="nl-NL" sz="2000">
                <a:solidFill>
                  <a:schemeClr val="tx1"/>
                </a:solidFill>
                <a:cs typeface="Calibri"/>
              </a:rPr>
              <a:t>Geen business </a:t>
            </a:r>
            <a:r>
              <a:rPr lang="nl-NL" sz="2000" err="1">
                <a:solidFill>
                  <a:schemeClr val="tx1"/>
                </a:solidFill>
                <a:cs typeface="Calibri"/>
              </a:rPr>
              <a:t>value</a:t>
            </a:r>
            <a:endParaRPr lang="nl-NL" sz="2000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2CAA2765-FC45-41D2-A6B3-FF65E94613B4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Sasha Van de Voorde | Joren Meynen | Michiel Guilliams | </a:t>
            </a:r>
            <a:r>
              <a:rPr lang="de-DE" sz="1400">
                <a:solidFill>
                  <a:srgbClr val="003469"/>
                </a:solidFill>
              </a:rPr>
              <a:t>Robin Machiels  </a:t>
            </a:r>
            <a:endParaRPr lang="de-DE" sz="1400" strike="sngStrike">
              <a:solidFill>
                <a:srgbClr val="003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8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Tools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 err="1">
                <a:solidFill>
                  <a:schemeClr val="tx1"/>
                </a:solidFill>
                <a:cs typeface="Calibri"/>
              </a:rPr>
              <a:t>Laravel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 err="1">
                <a:solidFill>
                  <a:schemeClr val="tx1"/>
                </a:solidFill>
                <a:cs typeface="Calibri"/>
              </a:rPr>
              <a:t>Vagrant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 err="1">
                <a:solidFill>
                  <a:schemeClr val="tx1"/>
                </a:solidFill>
                <a:cs typeface="Calibri"/>
              </a:rPr>
              <a:t>PHPStorm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Gulp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Git</a:t>
            </a:r>
          </a:p>
          <a:p>
            <a:r>
              <a:rPr lang="nl-BE" err="1">
                <a:solidFill>
                  <a:schemeClr val="tx1"/>
                </a:solidFill>
                <a:cs typeface="Calibri"/>
              </a:rPr>
              <a:t>Trello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endParaRPr lang="nl-BE">
              <a:solidFill>
                <a:schemeClr val="tx1"/>
              </a:solidFill>
              <a:cs typeface="Calibri"/>
            </a:endParaRP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767727B5-022D-4375-A44F-21430CD19F84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Sasha Van de Voorde | Joren Meynen | Michiel Guilliams | </a:t>
            </a:r>
            <a:r>
              <a:rPr lang="de-DE" sz="1400">
                <a:solidFill>
                  <a:srgbClr val="003469"/>
                </a:solidFill>
              </a:rPr>
              <a:t>Robin Machiels  </a:t>
            </a:r>
            <a:endParaRPr lang="de-DE" sz="1400" strike="sngStrike">
              <a:solidFill>
                <a:srgbClr val="003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Laravel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Opensource PHP </a:t>
            </a:r>
            <a:r>
              <a:rPr lang="nl-BE" err="1">
                <a:solidFill>
                  <a:schemeClr val="tx1"/>
                </a:solidFill>
                <a:cs typeface="Calibri"/>
              </a:rPr>
              <a:t>framework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 err="1">
                <a:solidFill>
                  <a:schemeClr val="tx1"/>
                </a:solidFill>
                <a:cs typeface="Calibri"/>
              </a:rPr>
              <a:t>Mvc</a:t>
            </a:r>
            <a:r>
              <a:rPr lang="nl-BE">
                <a:solidFill>
                  <a:schemeClr val="tx1"/>
                </a:solidFill>
                <a:cs typeface="Calibri"/>
              </a:rPr>
              <a:t> structuur</a:t>
            </a:r>
          </a:p>
          <a:p>
            <a:r>
              <a:rPr lang="nl-BE" err="1">
                <a:solidFill>
                  <a:schemeClr val="tx1"/>
                </a:solidFill>
                <a:ea typeface="+mn-lt"/>
                <a:cs typeface="+mn-lt"/>
              </a:rPr>
              <a:t>Migrations</a:t>
            </a:r>
            <a:endParaRPr lang="nl-BE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Middleware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Routes</a:t>
            </a: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7C99D38-03E8-4A50-BEBB-070AC7A9969A}"/>
              </a:ext>
            </a:extLst>
          </p:cNvPr>
          <p:cNvSpPr txBox="1"/>
          <p:nvPr/>
        </p:nvSpPr>
        <p:spPr>
          <a:xfrm>
            <a:off x="695325" y="6016880"/>
            <a:ext cx="18473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nl-BE" sz="1400">
              <a:cs typeface="Calibri"/>
            </a:endParaRP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C5D2C9C7-0660-4E7C-946A-0F4563A4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812" y="1846933"/>
            <a:ext cx="2743200" cy="1662545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04072339-FDBD-425B-AD06-4FD32871FF91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Sasha Van de Voorde | Joren Meynen | Michiel Guilliams | </a:t>
            </a:r>
            <a:r>
              <a:rPr lang="de-DE" sz="1400">
                <a:solidFill>
                  <a:srgbClr val="003469"/>
                </a:solidFill>
              </a:rPr>
              <a:t>Robin Machiels  </a:t>
            </a:r>
            <a:endParaRPr lang="de-DE" sz="1400" strike="sngStrike">
              <a:solidFill>
                <a:srgbClr val="003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07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Homestead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Virtuele werkomgeving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Vagrant box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Gedeelde map</a:t>
            </a:r>
          </a:p>
          <a:p>
            <a:endParaRPr lang="nl-BE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nl-BE">
              <a:solidFill>
                <a:srgbClr val="000000"/>
              </a:solidFill>
              <a:cs typeface="Calibri"/>
            </a:endParaRP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7C99D38-03E8-4A50-BEBB-070AC7A9969A}"/>
              </a:ext>
            </a:extLst>
          </p:cNvPr>
          <p:cNvSpPr txBox="1"/>
          <p:nvPr/>
        </p:nvSpPr>
        <p:spPr>
          <a:xfrm>
            <a:off x="695325" y="6016880"/>
            <a:ext cx="18473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nl-BE" sz="1400">
              <a:cs typeface="Calibri"/>
            </a:endParaRPr>
          </a:p>
        </p:txBody>
      </p:sp>
      <p:pic>
        <p:nvPicPr>
          <p:cNvPr id="4" name="Afbeelding 6" descr="Afbeelding met tekst, vectorafbeeldingen&#10;&#10;Beschrijving is gegenereerd met hoge betrouwbaarheid">
            <a:extLst>
              <a:ext uri="{FF2B5EF4-FFF2-40B4-BE49-F238E27FC236}">
                <a16:creationId xmlns:a16="http://schemas.microsoft.com/office/drawing/2014/main" id="{B7D0D086-114B-4A44-8F90-E739BD53A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753" y="1846366"/>
            <a:ext cx="1196789" cy="1473179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2D96B663-58A0-4468-B59D-7EC59DFE76CF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3469"/>
                </a:solidFill>
              </a:rPr>
              <a:t>Robin </a:t>
            </a:r>
            <a:r>
              <a:rPr lang="de-DE" sz="1400" err="1">
                <a:solidFill>
                  <a:srgbClr val="003469"/>
                </a:solidFill>
              </a:rPr>
              <a:t>Machiels</a:t>
            </a:r>
            <a:r>
              <a:rPr lang="de-DE" sz="1400">
                <a:solidFill>
                  <a:srgbClr val="003469"/>
                </a:solidFill>
              </a:rPr>
              <a:t>  </a:t>
            </a:r>
            <a:endParaRPr lang="de-DE" sz="1400" strike="sngStrike">
              <a:solidFill>
                <a:srgbClr val="003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782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solidFill>
                  <a:schemeClr val="tx1"/>
                </a:solidFill>
                <a:cs typeface="Calibri Light"/>
              </a:rPr>
              <a:t>PHPStorm</a:t>
            </a:r>
            <a:endParaRPr lang="nl-B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IDE 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PHP, HTML, JS, CSS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Git integratie</a:t>
            </a:r>
          </a:p>
          <a:p>
            <a:pPr marL="0" indent="0">
              <a:buNone/>
            </a:pPr>
            <a:endParaRPr lang="nl-BE">
              <a:solidFill>
                <a:schemeClr val="tx1"/>
              </a:solidFill>
              <a:cs typeface="Calibri"/>
            </a:endParaRP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7C99D38-03E8-4A50-BEBB-070AC7A9969A}"/>
              </a:ext>
            </a:extLst>
          </p:cNvPr>
          <p:cNvSpPr txBox="1"/>
          <p:nvPr/>
        </p:nvSpPr>
        <p:spPr>
          <a:xfrm>
            <a:off x="695325" y="6016880"/>
            <a:ext cx="18473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nl-BE" sz="1400">
              <a:cs typeface="Calibri"/>
            </a:endParaRPr>
          </a:p>
        </p:txBody>
      </p:sp>
      <p:pic>
        <p:nvPicPr>
          <p:cNvPr id="4" name="Afbeelding 6" descr="Afbeelding met tekst&#10;&#10;Beschrijving is gegenereerd met zeer hoge betrouwbaarheid">
            <a:extLst>
              <a:ext uri="{FF2B5EF4-FFF2-40B4-BE49-F238E27FC236}">
                <a16:creationId xmlns:a16="http://schemas.microsoft.com/office/drawing/2014/main" id="{B2453E0C-74A1-4062-97C9-D52E8531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282" y="1844488"/>
            <a:ext cx="1331259" cy="1331259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81BB00A6-17DE-4876-AAED-5B3F95D8A8C2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3469"/>
                </a:solidFill>
              </a:rPr>
              <a:t>Robin </a:t>
            </a:r>
            <a:r>
              <a:rPr lang="de-DE" sz="1400" err="1">
                <a:solidFill>
                  <a:srgbClr val="003469"/>
                </a:solidFill>
              </a:rPr>
              <a:t>Machiels</a:t>
            </a:r>
            <a:r>
              <a:rPr lang="de-DE" sz="1400">
                <a:solidFill>
                  <a:srgbClr val="003469"/>
                </a:solidFill>
              </a:rPr>
              <a:t>  </a:t>
            </a:r>
            <a:endParaRPr lang="de-DE" sz="1400" strike="sngStrike">
              <a:solidFill>
                <a:srgbClr val="003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8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Gulp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Compileren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JS, CSS </a:t>
            </a:r>
          </a:p>
          <a:p>
            <a:endParaRPr lang="nl-BE">
              <a:solidFill>
                <a:schemeClr val="tx1"/>
              </a:solidFill>
              <a:cs typeface="Calibri"/>
            </a:endParaRP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7C99D38-03E8-4A50-BEBB-070AC7A9969A}"/>
              </a:ext>
            </a:extLst>
          </p:cNvPr>
          <p:cNvSpPr txBox="1"/>
          <p:nvPr/>
        </p:nvSpPr>
        <p:spPr>
          <a:xfrm>
            <a:off x="695325" y="6016880"/>
            <a:ext cx="18473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nl-BE" sz="1400">
              <a:cs typeface="Calibri"/>
            </a:endParaRP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B89FF1BA-3D5F-4059-A742-D2C3A34A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048" y="1842247"/>
            <a:ext cx="752139" cy="1571065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872051A0-35B6-4574-948E-04D399D894E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3469"/>
                </a:solidFill>
              </a:rPr>
              <a:t>Robin </a:t>
            </a:r>
            <a:r>
              <a:rPr lang="de-DE" sz="1400" err="1">
                <a:solidFill>
                  <a:srgbClr val="003469"/>
                </a:solidFill>
              </a:rPr>
              <a:t>Machiels</a:t>
            </a:r>
            <a:r>
              <a:rPr lang="de-DE" sz="1400">
                <a:solidFill>
                  <a:srgbClr val="003469"/>
                </a:solidFill>
              </a:rPr>
              <a:t>  </a:t>
            </a:r>
            <a:endParaRPr lang="de-DE" sz="1400" strike="sngStrike">
              <a:solidFill>
                <a:srgbClr val="003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0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solidFill>
                  <a:schemeClr val="tx1"/>
                </a:solidFill>
                <a:cs typeface="Calibri Light"/>
              </a:rPr>
              <a:t>Trello</a:t>
            </a:r>
            <a:endParaRPr lang="nl-B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Online prikbord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Projecten managen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Teams</a:t>
            </a:r>
          </a:p>
          <a:p>
            <a:endParaRPr lang="nl-BE">
              <a:solidFill>
                <a:srgbClr val="000000"/>
              </a:solidFill>
              <a:cs typeface="Calibri"/>
            </a:endParaRP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7C99D38-03E8-4A50-BEBB-070AC7A9969A}"/>
              </a:ext>
            </a:extLst>
          </p:cNvPr>
          <p:cNvSpPr txBox="1"/>
          <p:nvPr/>
        </p:nvSpPr>
        <p:spPr>
          <a:xfrm>
            <a:off x="695325" y="6016880"/>
            <a:ext cx="18473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nl-BE" sz="1400">
              <a:cs typeface="Calibri"/>
            </a:endParaRPr>
          </a:p>
        </p:txBody>
      </p:sp>
      <p:pic>
        <p:nvPicPr>
          <p:cNvPr id="4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B07711B3-4213-4CBD-BFD8-B0BBC4A48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61" y="1999112"/>
            <a:ext cx="6678591" cy="3486738"/>
          </a:xfrm>
          <a:prstGeom prst="rect">
            <a:avLst/>
          </a:prstGeom>
        </p:spPr>
      </p:pic>
      <p:sp>
        <p:nvSpPr>
          <p:cNvPr id="8" name="Ondertitel 2">
            <a:extLst>
              <a:ext uri="{FF2B5EF4-FFF2-40B4-BE49-F238E27FC236}">
                <a16:creationId xmlns:a16="http://schemas.microsoft.com/office/drawing/2014/main" id="{AD044417-0381-4D71-B713-AE793ADF47DA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Sasha Van de Voorde | Joren Meynen | Michiel Guilliams | </a:t>
            </a:r>
            <a:r>
              <a:rPr lang="de-DE" sz="1400">
                <a:solidFill>
                  <a:srgbClr val="003469"/>
                </a:solidFill>
              </a:rPr>
              <a:t>Robin Machiels  </a:t>
            </a:r>
            <a:endParaRPr lang="de-DE" sz="1400" strike="sngStrike">
              <a:solidFill>
                <a:srgbClr val="003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0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Epics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Organisatoren kunnen gegevens opvragen van hun reizigers.</a:t>
            </a:r>
            <a:endParaRPr lang="nl-NL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Via een mobiele app kunnen organisatoren gegevens opvragen van hun reizigers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Beheerders passen de content van de site aan.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Beheerders kunnen reizen actief maken en organisatoren selecteren.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Deelnemers kunnen zich registreren voor een reis en hun gegevens aanpassen</a:t>
            </a:r>
            <a:endParaRPr lang="nl-BE">
              <a:solidFill>
                <a:schemeClr val="tx1"/>
              </a:solidFill>
            </a:endParaRPr>
          </a:p>
          <a:p>
            <a:endParaRPr lang="nl-BE">
              <a:solidFill>
                <a:schemeClr val="tx1"/>
              </a:solidFill>
              <a:cs typeface="Calibri"/>
            </a:endParaRPr>
          </a:p>
          <a:p>
            <a:endParaRPr lang="nl-BE">
              <a:solidFill>
                <a:srgbClr val="000000"/>
              </a:solidFill>
              <a:cs typeface="Calibri"/>
            </a:endParaRP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7C99D38-03E8-4A50-BEBB-070AC7A9969A}"/>
              </a:ext>
            </a:extLst>
          </p:cNvPr>
          <p:cNvSpPr txBox="1"/>
          <p:nvPr/>
        </p:nvSpPr>
        <p:spPr>
          <a:xfrm>
            <a:off x="695325" y="6016880"/>
            <a:ext cx="18473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nl-BE" sz="1400">
              <a:cs typeface="Calibri"/>
            </a:endParaRP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AD044417-0381-4D71-B713-AE793ADF47DA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Sasha Van de Voorde | Joren Meynen | Michiel Guilliams | </a:t>
            </a:r>
            <a:r>
              <a:rPr lang="de-DE" sz="1400">
                <a:solidFill>
                  <a:srgbClr val="003469"/>
                </a:solidFill>
              </a:rPr>
              <a:t>Robin Machiels  </a:t>
            </a:r>
            <a:endParaRPr lang="de-DE" sz="1400" strike="sngStrike">
              <a:solidFill>
                <a:srgbClr val="003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35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F2B5B-6C40-4DAC-9B6A-3608250B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Libraries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39E3B9-0C33-47BB-902E-2C20AC084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NL" err="1">
                <a:solidFill>
                  <a:schemeClr val="tx1"/>
                </a:solidFill>
                <a:cs typeface="Calibri"/>
              </a:rPr>
              <a:t>PhpOffice</a:t>
            </a:r>
            <a:r>
              <a:rPr lang="nl-NL">
                <a:solidFill>
                  <a:schemeClr val="tx1"/>
                </a:solidFill>
                <a:cs typeface="Calibri"/>
              </a:rPr>
              <a:t> </a:t>
            </a:r>
            <a:r>
              <a:rPr lang="nl-NL" err="1">
                <a:solidFill>
                  <a:schemeClr val="tx1"/>
                </a:solidFill>
                <a:cs typeface="Calibri"/>
              </a:rPr>
              <a:t>PhpSpreadsheet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 err="1">
                <a:solidFill>
                  <a:schemeClr val="tx1"/>
                </a:solidFill>
                <a:cs typeface="Calibri"/>
              </a:rPr>
              <a:t>Unisharp</a:t>
            </a:r>
            <a:r>
              <a:rPr lang="nl-NL">
                <a:solidFill>
                  <a:schemeClr val="tx1"/>
                </a:solidFill>
                <a:cs typeface="Calibri"/>
              </a:rPr>
              <a:t> </a:t>
            </a:r>
            <a:r>
              <a:rPr lang="nl-NL" err="1">
                <a:solidFill>
                  <a:schemeClr val="tx1"/>
                </a:solidFill>
                <a:cs typeface="Calibri"/>
              </a:rPr>
              <a:t>Laravel</a:t>
            </a:r>
            <a:r>
              <a:rPr lang="nl-NL">
                <a:solidFill>
                  <a:schemeClr val="tx1"/>
                </a:solidFill>
                <a:cs typeface="Calibri"/>
              </a:rPr>
              <a:t> </a:t>
            </a:r>
            <a:r>
              <a:rPr lang="nl-NL" err="1">
                <a:solidFill>
                  <a:schemeClr val="tx1"/>
                </a:solidFill>
                <a:cs typeface="Calibri"/>
              </a:rPr>
              <a:t>CKEditor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 err="1">
                <a:solidFill>
                  <a:schemeClr val="tx1"/>
                </a:solidFill>
                <a:cs typeface="Calibri"/>
              </a:rPr>
              <a:t>Unisharp</a:t>
            </a:r>
            <a:r>
              <a:rPr lang="nl-NL">
                <a:solidFill>
                  <a:schemeClr val="tx1"/>
                </a:solidFill>
                <a:cs typeface="Calibri"/>
              </a:rPr>
              <a:t> </a:t>
            </a:r>
            <a:r>
              <a:rPr lang="nl-NL" err="1">
                <a:solidFill>
                  <a:schemeClr val="tx1"/>
                </a:solidFill>
                <a:cs typeface="Calibri"/>
              </a:rPr>
              <a:t>Laravel</a:t>
            </a:r>
            <a:r>
              <a:rPr lang="nl-NL">
                <a:solidFill>
                  <a:schemeClr val="tx1"/>
                </a:solidFill>
                <a:cs typeface="Calibri"/>
              </a:rPr>
              <a:t> Filemanager</a:t>
            </a:r>
          </a:p>
          <a:p>
            <a:r>
              <a:rPr lang="nl-NL" err="1">
                <a:solidFill>
                  <a:schemeClr val="tx1"/>
                </a:solidFill>
                <a:cs typeface="Calibri"/>
              </a:rPr>
              <a:t>Mews</a:t>
            </a:r>
            <a:r>
              <a:rPr lang="nl-NL">
                <a:solidFill>
                  <a:schemeClr val="tx1"/>
                </a:solidFill>
                <a:cs typeface="Calibri"/>
              </a:rPr>
              <a:t> </a:t>
            </a:r>
            <a:r>
              <a:rPr lang="nl-NL" err="1">
                <a:solidFill>
                  <a:schemeClr val="tx1"/>
                </a:solidFill>
                <a:cs typeface="Calibri"/>
              </a:rPr>
              <a:t>Captcha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 err="1">
                <a:solidFill>
                  <a:schemeClr val="tx1"/>
                </a:solidFill>
                <a:cs typeface="Calibri"/>
              </a:rPr>
              <a:t>Propaginistas</a:t>
            </a:r>
            <a:r>
              <a:rPr lang="nl-NL">
                <a:solidFill>
                  <a:schemeClr val="tx1"/>
                </a:solidFill>
                <a:cs typeface="Calibri"/>
              </a:rPr>
              <a:t> </a:t>
            </a:r>
            <a:r>
              <a:rPr lang="nl-NL" err="1">
                <a:solidFill>
                  <a:schemeClr val="tx1"/>
                </a:solidFill>
                <a:cs typeface="Calibri"/>
              </a:rPr>
              <a:t>Laravel-phone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endParaRPr lang="nl-NL">
              <a:solidFill>
                <a:schemeClr val="tx1"/>
              </a:solidFill>
              <a:cs typeface="Calibri"/>
            </a:endParaRPr>
          </a:p>
          <a:p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>
                <a:solidFill>
                  <a:schemeClr val="tx1"/>
                </a:solidFill>
                <a:cs typeface="Calibri"/>
              </a:rPr>
              <a:t>composer </a:t>
            </a:r>
            <a:r>
              <a:rPr lang="nl-NL" err="1">
                <a:solidFill>
                  <a:schemeClr val="tx1"/>
                </a:solidFill>
                <a:cs typeface="Calibri" panose="020F0502020204030204"/>
              </a:rPr>
              <a:t>require</a:t>
            </a:r>
            <a:r>
              <a:rPr lang="nl-NL">
                <a:solidFill>
                  <a:schemeClr val="tx1"/>
                </a:solidFill>
                <a:cs typeface="Calibri" panose="020F0502020204030204"/>
              </a:rPr>
              <a:t> </a:t>
            </a:r>
            <a:r>
              <a:rPr lang="nl-NL" err="1">
                <a:solidFill>
                  <a:schemeClr val="tx1"/>
                </a:solidFill>
                <a:cs typeface="Calibri" panose="020F0502020204030204"/>
              </a:rPr>
              <a:t>unisharp</a:t>
            </a:r>
            <a:r>
              <a:rPr lang="nl-NL">
                <a:solidFill>
                  <a:schemeClr val="tx1"/>
                </a:solidFill>
                <a:cs typeface="Calibri" panose="020F0502020204030204"/>
              </a:rPr>
              <a:t>/</a:t>
            </a:r>
            <a:r>
              <a:rPr lang="nl-NL" err="1">
                <a:solidFill>
                  <a:schemeClr val="tx1"/>
                </a:solidFill>
                <a:cs typeface="Calibri" panose="020F0502020204030204"/>
              </a:rPr>
              <a:t>laravel-ckeditor</a:t>
            </a:r>
            <a:endParaRPr lang="nl-NL">
              <a:solidFill>
                <a:schemeClr val="tx1"/>
              </a:solidFill>
              <a:cs typeface="Calibri" panose="020F0502020204030204"/>
            </a:endParaRPr>
          </a:p>
          <a:p>
            <a:r>
              <a:rPr lang="nl-BE" err="1">
                <a:solidFill>
                  <a:schemeClr val="tx1"/>
                </a:solidFill>
              </a:rPr>
              <a:t>php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artisan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vendor:publish</a:t>
            </a:r>
            <a:r>
              <a:rPr lang="nl-BE">
                <a:solidFill>
                  <a:schemeClr val="tx1"/>
                </a:solidFill>
              </a:rPr>
              <a:t> --tag=</a:t>
            </a:r>
            <a:r>
              <a:rPr lang="nl-BE" err="1">
                <a:solidFill>
                  <a:schemeClr val="tx1"/>
                </a:solidFill>
              </a:rPr>
              <a:t>lfm_config</a:t>
            </a:r>
            <a:endParaRPr lang="nl-NL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Afbeelding 5">
            <a:extLst>
              <a:ext uri="{FF2B5EF4-FFF2-40B4-BE49-F238E27FC236}">
                <a16:creationId xmlns:a16="http://schemas.microsoft.com/office/drawing/2014/main" id="{7A82FD88-ED21-495B-8FCF-0E9E4A66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487" y="3314546"/>
            <a:ext cx="3980069" cy="1233866"/>
          </a:xfrm>
          <a:prstGeom prst="rect">
            <a:avLst/>
          </a:prstGeom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82027EAB-D49B-48DF-9AF2-02C56D09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87" y="4755062"/>
            <a:ext cx="3980070" cy="1124747"/>
          </a:xfrm>
          <a:prstGeom prst="rect">
            <a:avLst/>
          </a:prstGeom>
        </p:spPr>
      </p:pic>
      <p:sp>
        <p:nvSpPr>
          <p:cNvPr id="8" name="Ondertitel 2">
            <a:extLst>
              <a:ext uri="{FF2B5EF4-FFF2-40B4-BE49-F238E27FC236}">
                <a16:creationId xmlns:a16="http://schemas.microsoft.com/office/drawing/2014/main" id="{D52B91B7-9DED-4A40-8E0F-577C33448831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Sasha Van de Voorde | Joren Meynen | </a:t>
            </a:r>
            <a:r>
              <a:rPr lang="de-DE" sz="1400">
                <a:solidFill>
                  <a:srgbClr val="003469"/>
                </a:solidFill>
              </a:rPr>
              <a:t>Michiel Guilliams </a:t>
            </a:r>
            <a:r>
              <a:rPr lang="de-DE" sz="1400">
                <a:solidFill>
                  <a:schemeClr val="bg1"/>
                </a:solidFill>
              </a:rPr>
              <a:t>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0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Website Reizen Technologie 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BE">
                <a:cs typeface="Calibri"/>
              </a:rPr>
              <a:t> </a:t>
            </a:r>
            <a:r>
              <a:rPr lang="nl-BE">
                <a:solidFill>
                  <a:schemeClr val="tx1"/>
                </a:solidFill>
                <a:cs typeface="Calibri"/>
              </a:rPr>
              <a:t> </a:t>
            </a: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2024530-4DF6-4A6B-BF0B-C5AD1CD01986}"/>
              </a:ext>
            </a:extLst>
          </p:cNvPr>
          <p:cNvSpPr txBox="1"/>
          <p:nvPr/>
        </p:nvSpPr>
        <p:spPr>
          <a:xfrm>
            <a:off x="695325" y="6016880"/>
            <a:ext cx="2465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/>
              <a:t>Inleiding &gt; Projectomschrijving</a:t>
            </a:r>
            <a:endParaRPr lang="nl-BE"/>
          </a:p>
        </p:txBody>
      </p:sp>
      <p:pic>
        <p:nvPicPr>
          <p:cNvPr id="4" name="Afbeelding 5" descr="Afbeelding met schermafbeelding, tekst&#10;&#10;Beschrijving is gegenereerd met hoge betrouwbaarheid">
            <a:extLst>
              <a:ext uri="{FF2B5EF4-FFF2-40B4-BE49-F238E27FC236}">
                <a16:creationId xmlns:a16="http://schemas.microsoft.com/office/drawing/2014/main" id="{B4B8E91C-ED06-46E6-9CEC-CAEF2287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81" y="1903033"/>
            <a:ext cx="8398524" cy="3905740"/>
          </a:xfrm>
          <a:prstGeom prst="rect">
            <a:avLst/>
          </a:prstGeom>
        </p:spPr>
      </p:pic>
      <p:sp>
        <p:nvSpPr>
          <p:cNvPr id="8" name="Ondertitel 2">
            <a:extLst>
              <a:ext uri="{FF2B5EF4-FFF2-40B4-BE49-F238E27FC236}">
                <a16:creationId xmlns:a16="http://schemas.microsoft.com/office/drawing/2014/main" id="{0F8E8B70-58B3-49DE-99D4-C3193FB3D98F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</a:rPr>
              <a:t>Kaan Akpinar </a:t>
            </a:r>
            <a:r>
              <a:rPr lang="de-DE" sz="1400">
                <a:solidFill>
                  <a:schemeClr val="bg1"/>
                </a:solidFill>
              </a:rPr>
              <a:t>| Daan Vandebosch | Nico Schelfhout 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1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1: 25/09/18 - 09/10/18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</a:rPr>
              <a:t>Opgenomen onderdelen:</a:t>
            </a:r>
          </a:p>
          <a:p>
            <a:r>
              <a:rPr lang="nl-BE">
                <a:solidFill>
                  <a:schemeClr val="tx1"/>
                </a:solidFill>
              </a:rPr>
              <a:t>Front-end:</a:t>
            </a:r>
            <a:endParaRPr lang="nl-BE">
              <a:solidFill>
                <a:schemeClr val="tx1"/>
              </a:solidFill>
              <a:cs typeface="Calibri" panose="020F0502020204030204"/>
            </a:endParaRPr>
          </a:p>
          <a:p>
            <a:pPr marL="383540" lvl="1"/>
            <a:r>
              <a:rPr lang="nl-BE"/>
              <a:t>Registratie formulier </a:t>
            </a:r>
            <a:endParaRPr lang="nl-BE">
              <a:cs typeface="Calibri"/>
            </a:endParaRPr>
          </a:p>
          <a:p>
            <a:r>
              <a:rPr lang="nl-BE" err="1">
                <a:solidFill>
                  <a:schemeClr val="tx1"/>
                </a:solidFill>
                <a:cs typeface="Calibri"/>
              </a:rPr>
              <a:t>Back-end</a:t>
            </a:r>
            <a:r>
              <a:rPr lang="nl-BE">
                <a:solidFill>
                  <a:schemeClr val="tx1"/>
                </a:solidFill>
                <a:cs typeface="Calibri"/>
              </a:rPr>
              <a:t>:</a:t>
            </a:r>
            <a:endParaRPr lang="nl-BE">
              <a:solidFill>
                <a:schemeClr val="tx1"/>
              </a:solidFill>
            </a:endParaRPr>
          </a:p>
          <a:p>
            <a:pPr marL="383540" lvl="1"/>
            <a:r>
              <a:rPr lang="nl-BE">
                <a:solidFill>
                  <a:schemeClr val="tx1"/>
                </a:solidFill>
                <a:cs typeface="Calibri"/>
              </a:rPr>
              <a:t>Lijst van reizigers</a:t>
            </a:r>
          </a:p>
          <a:p>
            <a:pPr marL="383540" lvl="1"/>
            <a:r>
              <a:rPr lang="nl-BE">
                <a:solidFill>
                  <a:schemeClr val="tx1"/>
                </a:solidFill>
              </a:rPr>
              <a:t>Exporteren PDF en Excel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>
                <a:solidFill>
                  <a:schemeClr val="tx1"/>
                </a:solidFill>
              </a:rPr>
              <a:t>Database: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pPr marL="200660" lvl="1" indent="0">
              <a:buNone/>
            </a:pPr>
            <a:r>
              <a:rPr lang="nl-BE">
                <a:solidFill>
                  <a:schemeClr val="tx1"/>
                </a:solidFill>
              </a:rPr>
              <a:t>Users en </a:t>
            </a:r>
            <a:r>
              <a:rPr lang="nl-BE" err="1">
                <a:solidFill>
                  <a:schemeClr val="tx1"/>
                </a:solidFill>
              </a:rPr>
              <a:t>travellers</a:t>
            </a:r>
            <a:r>
              <a:rPr lang="nl-BE">
                <a:solidFill>
                  <a:schemeClr val="tx1"/>
                </a:solidFill>
              </a:rPr>
              <a:t> tabellen toevoegen</a:t>
            </a:r>
            <a:endParaRPr lang="nl-BE">
              <a:solidFill>
                <a:schemeClr val="tx1"/>
              </a:solidFill>
              <a:cs typeface="Calibri" panose="020F0502020204030204"/>
            </a:endParaRPr>
          </a:p>
          <a:p>
            <a:endParaRPr lang="nl-BE">
              <a:solidFill>
                <a:srgbClr val="404040"/>
              </a:solidFill>
              <a:cs typeface="Calibri" panose="020F0502020204030204"/>
            </a:endParaRPr>
          </a:p>
          <a:p>
            <a:endParaRPr lang="nl-BE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12ABC40-FEEE-4C71-82CA-80B9383B7CED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2060"/>
                </a:solidFill>
              </a:rPr>
              <a:t>Sasha Van de </a:t>
            </a:r>
            <a:r>
              <a:rPr lang="de-DE" sz="1400" err="1">
                <a:solidFill>
                  <a:srgbClr val="002060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  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07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6BD05-7695-461D-9440-6A7D093D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1: Lijst reizigers</a:t>
            </a:r>
            <a:endParaRPr lang="nl-NL">
              <a:solidFill>
                <a:schemeClr val="tx1"/>
              </a:solidFill>
            </a:endParaRPr>
          </a:p>
        </p:txBody>
      </p:sp>
      <p:pic>
        <p:nvPicPr>
          <p:cNvPr id="4" name="Afbeelding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B76E493C-DD31-4CDA-B985-61A43E7F5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867" y="1845734"/>
            <a:ext cx="6807225" cy="4023360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58296F5D-C584-432B-A7A2-FD16321E567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</a:t>
            </a:r>
            <a:r>
              <a:rPr lang="de-DE" sz="1400">
                <a:solidFill>
                  <a:srgbClr val="003469"/>
                </a:solidFill>
              </a:rPr>
              <a:t>Sasha Van de Voorde </a:t>
            </a:r>
            <a:r>
              <a:rPr lang="de-DE" sz="1400">
                <a:solidFill>
                  <a:schemeClr val="bg1"/>
                </a:solidFill>
              </a:rPr>
              <a:t>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177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1: Code lijst reizigers</a:t>
            </a:r>
          </a:p>
        </p:txBody>
      </p:sp>
      <p:pic>
        <p:nvPicPr>
          <p:cNvPr id="4" name="Afbeelding 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C94C3740-5A2E-4347-BD9C-8E2C89B1C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" t="19543" b="26611"/>
          <a:stretch/>
        </p:blipFill>
        <p:spPr>
          <a:xfrm>
            <a:off x="1933460" y="1965237"/>
            <a:ext cx="9077907" cy="3860245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B01AFA17-9180-42E0-AF75-A9B960A9DF06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</a:t>
            </a:r>
            <a:r>
              <a:rPr lang="de-DE" sz="1400">
                <a:solidFill>
                  <a:srgbClr val="003469"/>
                </a:solidFill>
              </a:rPr>
              <a:t>Sasha Van de Voorde </a:t>
            </a:r>
            <a:r>
              <a:rPr lang="de-DE" sz="1400">
                <a:solidFill>
                  <a:schemeClr val="bg1"/>
                </a:solidFill>
              </a:rPr>
              <a:t>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24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1: Database</a:t>
            </a:r>
          </a:p>
        </p:txBody>
      </p:sp>
      <p:pic>
        <p:nvPicPr>
          <p:cNvPr id="3" name="Afbeelding 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1A22466C-2667-4079-A646-401E1E654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4251" r="8660" b="3644"/>
          <a:stretch/>
        </p:blipFill>
        <p:spPr>
          <a:xfrm>
            <a:off x="3843052" y="1856334"/>
            <a:ext cx="3808476" cy="4292489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6A448A4D-0020-4B3C-BCDD-4A11CF15453E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</a:t>
            </a:r>
            <a:r>
              <a:rPr lang="de-DE" sz="1400">
                <a:solidFill>
                  <a:srgbClr val="003469"/>
                </a:solidFill>
              </a:rPr>
              <a:t>Sasha Van de Voorde </a:t>
            </a:r>
            <a:r>
              <a:rPr lang="de-DE" sz="1400">
                <a:solidFill>
                  <a:schemeClr val="bg1"/>
                </a:solidFill>
              </a:rPr>
              <a:t>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485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2: 09/10/18 - 25/10/18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</a:rPr>
              <a:t>Opgenomen onderdelen:</a:t>
            </a:r>
            <a:endParaRPr lang="nl-NL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Bugs of opmerking van vorige sprint</a:t>
            </a:r>
            <a:endParaRPr lang="nl-NL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Front-end:</a:t>
            </a:r>
            <a:endParaRPr lang="nl-NL">
              <a:solidFill>
                <a:schemeClr val="tx1"/>
              </a:solidFill>
            </a:endParaRPr>
          </a:p>
          <a:p>
            <a:pPr marL="383540" lvl="1"/>
            <a:r>
              <a:rPr lang="nl-BE">
                <a:solidFill>
                  <a:schemeClr val="tx1"/>
                </a:solidFill>
              </a:rPr>
              <a:t>Infopagina</a:t>
            </a:r>
            <a:endParaRPr lang="nl-BE">
              <a:solidFill>
                <a:schemeClr val="tx1"/>
              </a:solidFill>
              <a:cs typeface="Calibri" panose="020F0502020204030204"/>
            </a:endParaRPr>
          </a:p>
          <a:p>
            <a:pPr marL="383540" lvl="1"/>
            <a:r>
              <a:rPr lang="nl-BE">
                <a:solidFill>
                  <a:schemeClr val="tx1"/>
                </a:solidFill>
                <a:cs typeface="Calibri" panose="020F0502020204030204"/>
              </a:rPr>
              <a:t>Registratie</a:t>
            </a:r>
          </a:p>
          <a:p>
            <a:r>
              <a:rPr lang="nl-BE" err="1">
                <a:solidFill>
                  <a:schemeClr val="tx1"/>
                </a:solidFill>
                <a:cs typeface="Calibri"/>
              </a:rPr>
              <a:t>Back-end</a:t>
            </a:r>
            <a:r>
              <a:rPr lang="nl-BE">
                <a:solidFill>
                  <a:schemeClr val="tx1"/>
                </a:solidFill>
                <a:cs typeface="Calibri"/>
              </a:rPr>
              <a:t>:</a:t>
            </a:r>
            <a:endParaRPr lang="nl-BE" sz="180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nl-BE">
                <a:solidFill>
                  <a:schemeClr val="tx1"/>
                </a:solidFill>
                <a:cs typeface="Calibri"/>
              </a:rPr>
              <a:t>Organisators tonen</a:t>
            </a:r>
          </a:p>
          <a:p>
            <a:r>
              <a:rPr lang="nl-BE">
                <a:solidFill>
                  <a:schemeClr val="tx1"/>
                </a:solidFill>
              </a:rPr>
              <a:t>Database: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nl-BE">
                <a:solidFill>
                  <a:schemeClr val="tx1"/>
                </a:solidFill>
                <a:cs typeface="Calibri"/>
              </a:rPr>
              <a:t>Tabellen toegevoegd</a:t>
            </a:r>
          </a:p>
          <a:p>
            <a:pPr marL="383540" lvl="1"/>
            <a:endParaRPr lang="nl-BE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12ABC40-FEEE-4C71-82CA-80B9383B7CED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2060"/>
                </a:solidFill>
              </a:rPr>
              <a:t>Sasha Van de </a:t>
            </a:r>
            <a:r>
              <a:rPr lang="de-DE" sz="1400" err="1">
                <a:solidFill>
                  <a:srgbClr val="002060"/>
                </a:solidFill>
              </a:rPr>
              <a:t>Voorde</a:t>
            </a:r>
            <a:r>
              <a:rPr lang="de-DE" sz="1400">
                <a:solidFill>
                  <a:srgbClr val="002060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  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87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2: Infopagina</a:t>
            </a:r>
          </a:p>
        </p:txBody>
      </p:sp>
      <p:pic>
        <p:nvPicPr>
          <p:cNvPr id="17" name="Afbeelding 17">
            <a:extLst>
              <a:ext uri="{FF2B5EF4-FFF2-40B4-BE49-F238E27FC236}">
                <a16:creationId xmlns:a16="http://schemas.microsoft.com/office/drawing/2014/main" id="{FB3ACE65-4C74-427A-A6F7-ACA963588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3" r="159" b="2326"/>
          <a:stretch/>
        </p:blipFill>
        <p:spPr>
          <a:xfrm>
            <a:off x="5660020" y="4783369"/>
            <a:ext cx="6051644" cy="340563"/>
          </a:xfrm>
          <a:prstGeom prst="rect">
            <a:avLst/>
          </a:prstGeom>
        </p:spPr>
      </p:pic>
      <p:pic>
        <p:nvPicPr>
          <p:cNvPr id="19" name="Afbeelding 19">
            <a:extLst>
              <a:ext uri="{FF2B5EF4-FFF2-40B4-BE49-F238E27FC236}">
                <a16:creationId xmlns:a16="http://schemas.microsoft.com/office/drawing/2014/main" id="{90009526-F89F-44B7-A312-7C0980EA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12" y="5354907"/>
            <a:ext cx="8974237" cy="344008"/>
          </a:xfrm>
          <a:prstGeom prst="rect">
            <a:avLst/>
          </a:prstGeom>
        </p:spPr>
      </p:pic>
      <p:pic>
        <p:nvPicPr>
          <p:cNvPr id="23" name="Afbeelding 23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CEABF6F0-7F49-4469-8F39-7B3E23207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5386" y="1855380"/>
            <a:ext cx="4660671" cy="3377107"/>
          </a:xfrm>
          <a:prstGeom prst="rect">
            <a:avLst/>
          </a:prstGeom>
        </p:spPr>
      </p:pic>
      <p:pic>
        <p:nvPicPr>
          <p:cNvPr id="25" name="Afbeelding 2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6D527413-4261-4FFD-9738-D0A8398E8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95" y="1854219"/>
            <a:ext cx="5337858" cy="2233233"/>
          </a:xfrm>
          <a:prstGeom prst="rect">
            <a:avLst/>
          </a:prstGeom>
        </p:spPr>
      </p:pic>
      <p:sp>
        <p:nvSpPr>
          <p:cNvPr id="8" name="Ondertitel 2">
            <a:extLst>
              <a:ext uri="{FF2B5EF4-FFF2-40B4-BE49-F238E27FC236}">
                <a16:creationId xmlns:a16="http://schemas.microsoft.com/office/drawing/2014/main" id="{1E4C0448-7910-4C36-A140-386A5CAA1318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</a:t>
            </a:r>
            <a:r>
              <a:rPr lang="de-DE" sz="1400">
                <a:solidFill>
                  <a:srgbClr val="003469"/>
                </a:solidFill>
              </a:rPr>
              <a:t>Sasha Van de Voorde </a:t>
            </a:r>
            <a:r>
              <a:rPr lang="de-DE" sz="1400">
                <a:solidFill>
                  <a:schemeClr val="bg1"/>
                </a:solidFill>
              </a:rPr>
              <a:t>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772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2: Registratie</a:t>
            </a:r>
          </a:p>
        </p:txBody>
      </p:sp>
      <p:pic>
        <p:nvPicPr>
          <p:cNvPr id="7" name="Afbeelding 7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A6EDF012-CAF8-417F-91A4-6B43F375E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091" y="1966943"/>
            <a:ext cx="4725550" cy="4023360"/>
          </a:xfrm>
          <a:prstGeom prst="rect">
            <a:avLst/>
          </a:prstGeom>
        </p:spPr>
      </p:pic>
      <p:pic>
        <p:nvPicPr>
          <p:cNvPr id="13" name="Afbeelding 13" descr="Afbeelding met tekst&#10;&#10;Beschrijving is gegenereerd met zeer hoge betrouwbaarheid">
            <a:extLst>
              <a:ext uri="{FF2B5EF4-FFF2-40B4-BE49-F238E27FC236}">
                <a16:creationId xmlns:a16="http://schemas.microsoft.com/office/drawing/2014/main" id="{7097E14F-BEFB-459C-B7D3-0486DEA1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10" y="2014103"/>
            <a:ext cx="4112870" cy="4016201"/>
          </a:xfrm>
          <a:prstGeom prst="rect">
            <a:avLst/>
          </a:prstGeom>
        </p:spPr>
      </p:pic>
      <p:sp>
        <p:nvSpPr>
          <p:cNvPr id="8" name="Ondertitel 2">
            <a:extLst>
              <a:ext uri="{FF2B5EF4-FFF2-40B4-BE49-F238E27FC236}">
                <a16:creationId xmlns:a16="http://schemas.microsoft.com/office/drawing/2014/main" id="{A21F1DAF-0029-4B6A-9B38-473E970CAADA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</a:t>
            </a:r>
            <a:r>
              <a:rPr lang="de-DE" sz="1400">
                <a:solidFill>
                  <a:srgbClr val="003469"/>
                </a:solidFill>
              </a:rPr>
              <a:t>Sasha Van de Voorde </a:t>
            </a:r>
            <a:r>
              <a:rPr lang="de-DE" sz="1400">
                <a:solidFill>
                  <a:schemeClr val="bg1"/>
                </a:solidFill>
              </a:rPr>
              <a:t>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4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2: Organisators tonen</a:t>
            </a:r>
          </a:p>
        </p:txBody>
      </p:sp>
      <p:pic>
        <p:nvPicPr>
          <p:cNvPr id="16" name="Afbeelding 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670A713-D536-410A-ABF7-CE10B0F9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170" r="-142" b="5405"/>
          <a:stretch/>
        </p:blipFill>
        <p:spPr>
          <a:xfrm>
            <a:off x="4893911" y="4988193"/>
            <a:ext cx="6477125" cy="248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Afbeelding 17" descr="Afbeelding met schermafbeelding, tekst, kaart&#10;&#10;Beschrijving is gegenereerd met hoge betrouwbaarheid">
            <a:extLst>
              <a:ext uri="{FF2B5EF4-FFF2-40B4-BE49-F238E27FC236}">
                <a16:creationId xmlns:a16="http://schemas.microsoft.com/office/drawing/2014/main" id="{3E435E07-7335-49CC-9D53-95D00C705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47" r="20548" b="45847"/>
          <a:stretch/>
        </p:blipFill>
        <p:spPr>
          <a:xfrm>
            <a:off x="1309171" y="4135303"/>
            <a:ext cx="3156720" cy="566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Afbeelding 19">
            <a:extLst>
              <a:ext uri="{FF2B5EF4-FFF2-40B4-BE49-F238E27FC236}">
                <a16:creationId xmlns:a16="http://schemas.microsoft.com/office/drawing/2014/main" id="{91BDC959-C28B-4559-BCF8-793DE72171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7" r="702" b="13182"/>
          <a:stretch/>
        </p:blipFill>
        <p:spPr>
          <a:xfrm>
            <a:off x="1059083" y="1937226"/>
            <a:ext cx="2723958" cy="177889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D840948A-450B-44FC-8B50-015A82EEEA8D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</a:t>
            </a:r>
            <a:r>
              <a:rPr lang="de-DE" sz="1400">
                <a:solidFill>
                  <a:srgbClr val="003469"/>
                </a:solidFill>
              </a:rPr>
              <a:t>Sasha Van de Voorde </a:t>
            </a:r>
            <a:r>
              <a:rPr lang="de-DE" sz="1400">
                <a:solidFill>
                  <a:schemeClr val="bg1"/>
                </a:solidFill>
              </a:rPr>
              <a:t>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8" name="Afbeelding 17" descr="Afbeelding met schermafbeelding, tekst, kaart&#10;&#10;Beschrijving is gegenereerd met hoge betrouwbaarheid">
            <a:extLst>
              <a:ext uri="{FF2B5EF4-FFF2-40B4-BE49-F238E27FC236}">
                <a16:creationId xmlns:a16="http://schemas.microsoft.com/office/drawing/2014/main" id="{9B5A44F6-4EEC-406F-B166-7A7FE3FB7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" t="59395" r="20776" b="26851"/>
          <a:stretch/>
        </p:blipFill>
        <p:spPr>
          <a:xfrm>
            <a:off x="1309170" y="4855990"/>
            <a:ext cx="3156737" cy="379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Afbeelding 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2269EB9D-720C-416F-BB34-D523A639A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" t="23552" r="-709" b="15830"/>
          <a:stretch/>
        </p:blipFill>
        <p:spPr>
          <a:xfrm>
            <a:off x="4893911" y="3414616"/>
            <a:ext cx="6431289" cy="1445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E60D40C-CBDC-4881-8680-0CE11042B257}"/>
              </a:ext>
            </a:extLst>
          </p:cNvPr>
          <p:cNvSpPr txBox="1"/>
          <p:nvPr/>
        </p:nvSpPr>
        <p:spPr>
          <a:xfrm>
            <a:off x="1171459" y="3765013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Javascript</a:t>
            </a:r>
            <a:endParaRPr lang="nl-NL">
              <a:cs typeface="Calibri"/>
            </a:endParaRPr>
          </a:p>
          <a:p>
            <a:pPr algn="l"/>
            <a:endParaRPr lang="nl-NL">
              <a:cs typeface="Calibri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13CB514-0022-46A8-9EF9-E9C4900C9BC8}"/>
              </a:ext>
            </a:extLst>
          </p:cNvPr>
          <p:cNvSpPr txBox="1"/>
          <p:nvPr/>
        </p:nvSpPr>
        <p:spPr>
          <a:xfrm>
            <a:off x="4816206" y="2920386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err="1"/>
              <a:t>Laravel</a:t>
            </a:r>
            <a:r>
              <a:rPr lang="nl-NL"/>
              <a:t> controller (</a:t>
            </a:r>
            <a:r>
              <a:rPr lang="nl-NL" err="1"/>
              <a:t>php</a:t>
            </a:r>
            <a:r>
              <a:rPr lang="nl-NL"/>
              <a:t>)</a:t>
            </a:r>
          </a:p>
          <a:p>
            <a:pPr algn="l"/>
            <a:endParaRPr lang="nl-N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238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2: Reizen toevoegen</a:t>
            </a:r>
          </a:p>
        </p:txBody>
      </p:sp>
      <p:pic>
        <p:nvPicPr>
          <p:cNvPr id="16" name="Afbeelding 16" descr="Afbeelding met schermafbeelding&#10;&#10;Beschrijving is gegenereerd met hoge betrouwbaarheid">
            <a:extLst>
              <a:ext uri="{FF2B5EF4-FFF2-40B4-BE49-F238E27FC236}">
                <a16:creationId xmlns:a16="http://schemas.microsoft.com/office/drawing/2014/main" id="{2A177DA0-AD24-486B-9744-81F9C659D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203" y="1968692"/>
            <a:ext cx="4339059" cy="2002660"/>
          </a:xfrm>
          <a:prstGeom prst="rect">
            <a:avLst/>
          </a:prstGeom>
        </p:spPr>
      </p:pic>
      <p:pic>
        <p:nvPicPr>
          <p:cNvPr id="18" name="Afbeelding 1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D2B8FDA-6C19-4DE9-AE72-A9F282854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6" t="40483" r="-4601" b="20846"/>
          <a:stretch/>
        </p:blipFill>
        <p:spPr>
          <a:xfrm>
            <a:off x="1097666" y="4075723"/>
            <a:ext cx="9795978" cy="1697183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D0B29FB0-ADC8-46EE-A3D8-AB5F099B65C4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</a:t>
            </a:r>
            <a:r>
              <a:rPr lang="de-DE" sz="1400">
                <a:solidFill>
                  <a:srgbClr val="003469"/>
                </a:solidFill>
              </a:rPr>
              <a:t>Sasha Van de Voorde </a:t>
            </a:r>
            <a:r>
              <a:rPr lang="de-DE" sz="1400">
                <a:solidFill>
                  <a:schemeClr val="bg1"/>
                </a:solidFill>
              </a:rPr>
              <a:t>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868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2: Database</a:t>
            </a:r>
            <a:endParaRPr lang="nl-NL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3" name="Afbeelding 3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66029C4-1604-421E-AF36-AC07F4540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203" y="1865025"/>
            <a:ext cx="5677820" cy="4467056"/>
          </a:xfrm>
          <a:prstGeom prst="rect">
            <a:avLst/>
          </a:prstGeom>
        </p:spPr>
      </p:pic>
      <p:sp>
        <p:nvSpPr>
          <p:cNvPr id="5" name="Ondertitel 2">
            <a:extLst>
              <a:ext uri="{FF2B5EF4-FFF2-40B4-BE49-F238E27FC236}">
                <a16:creationId xmlns:a16="http://schemas.microsoft.com/office/drawing/2014/main" id="{0974FE44-41D1-49E4-87D5-F6FA5FD9F4CC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</a:t>
            </a:r>
            <a:r>
              <a:rPr lang="de-DE" sz="1400">
                <a:solidFill>
                  <a:srgbClr val="003469"/>
                </a:solidFill>
              </a:rPr>
              <a:t>Sasha Van de Voorde </a:t>
            </a:r>
            <a:r>
              <a:rPr lang="de-DE" sz="1400">
                <a:solidFill>
                  <a:schemeClr val="bg1"/>
                </a:solidFill>
              </a:rPr>
              <a:t>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5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BE">
                <a:cs typeface="Calibri"/>
              </a:rPr>
              <a:t>  </a:t>
            </a:r>
            <a:r>
              <a:rPr lang="nl-BE" sz="2400">
                <a:solidFill>
                  <a:schemeClr val="tx1"/>
                </a:solidFill>
                <a:cs typeface="Calibri"/>
              </a:rPr>
              <a:t>Website: reizen laatstejaars Technologie</a:t>
            </a:r>
          </a:p>
          <a:p>
            <a:r>
              <a:rPr lang="nl-BE" sz="1800">
                <a:solidFill>
                  <a:schemeClr val="tx1"/>
                </a:solidFill>
                <a:cs typeface="Calibri"/>
              </a:rPr>
              <a:t>-registreren reis</a:t>
            </a:r>
          </a:p>
          <a:p>
            <a:r>
              <a:rPr lang="nl-BE" sz="1800">
                <a:solidFill>
                  <a:schemeClr val="tx1"/>
                </a:solidFill>
                <a:cs typeface="Calibri"/>
              </a:rPr>
              <a:t>-update reis en betalingen</a:t>
            </a:r>
          </a:p>
          <a:p>
            <a:r>
              <a:rPr lang="nl-BE" sz="1800">
                <a:solidFill>
                  <a:schemeClr val="tx1"/>
                </a:solidFill>
                <a:cs typeface="Calibri"/>
              </a:rPr>
              <a:t>-inschrijven hotel en bussen</a:t>
            </a:r>
          </a:p>
          <a:p>
            <a:endParaRPr lang="nl-BE" sz="1800">
              <a:solidFill>
                <a:schemeClr val="tx1"/>
              </a:solidFill>
              <a:cs typeface="Calibri"/>
            </a:endParaRPr>
          </a:p>
          <a:p>
            <a:r>
              <a:rPr lang="nl-BE" sz="1800">
                <a:solidFill>
                  <a:schemeClr val="tx1"/>
                </a:solidFill>
                <a:cs typeface="Calibri"/>
              </a:rPr>
              <a:t>-bijhouden reizigers, informatie, mailen, toevoegen van hotels, bussen,…</a:t>
            </a:r>
          </a:p>
          <a:p>
            <a:endParaRPr lang="nl-BE" sz="1800">
              <a:solidFill>
                <a:schemeClr val="tx1"/>
              </a:solidFill>
              <a:cs typeface="Calibri"/>
            </a:endParaRPr>
          </a:p>
          <a:p>
            <a:r>
              <a:rPr lang="nl-BE" sz="1800">
                <a:solidFill>
                  <a:schemeClr val="tx1"/>
                </a:solidFill>
                <a:cs typeface="Calibri"/>
              </a:rPr>
              <a:t>-infopagina, pagina's reizen beheren, reis toevoegen, </a:t>
            </a:r>
            <a:r>
              <a:rPr lang="nl-BE" sz="1800" err="1">
                <a:solidFill>
                  <a:schemeClr val="tx1"/>
                </a:solidFill>
                <a:cs typeface="Calibri"/>
              </a:rPr>
              <a:t>enz</a:t>
            </a:r>
            <a:r>
              <a:rPr lang="nl-BE" sz="1800">
                <a:solidFill>
                  <a:schemeClr val="tx1"/>
                </a:solidFill>
                <a:cs typeface="Calibri"/>
              </a:rPr>
              <a:t>…</a:t>
            </a: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0" indent="0">
              <a:buNone/>
            </a:pPr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1BB35743-9F63-4D41-B12C-31D23DEC39A6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</a:rPr>
              <a:t>Kaan Akpinar </a:t>
            </a:r>
            <a:r>
              <a:rPr lang="de-DE" sz="1400">
                <a:solidFill>
                  <a:schemeClr val="bg1"/>
                </a:solidFill>
              </a:rPr>
              <a:t>| Daan Vandebosch | Nico Schelfhout 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684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3:  25/10/18 – 06/11/18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</a:rPr>
              <a:t>Opgenomen onderdelen:</a:t>
            </a:r>
            <a:endParaRPr lang="nl-NL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Bugs of opmerking van vorige sprint</a:t>
            </a:r>
            <a:endParaRPr lang="nl-NL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Front-end:</a:t>
            </a:r>
            <a:endParaRPr lang="nl-NL">
              <a:solidFill>
                <a:schemeClr val="tx1"/>
              </a:solidFill>
            </a:endParaRPr>
          </a:p>
          <a:p>
            <a:pPr marL="383540" lvl="1"/>
            <a:r>
              <a:rPr lang="nl-BE">
                <a:solidFill>
                  <a:schemeClr val="tx1"/>
                </a:solidFill>
              </a:rPr>
              <a:t>Look </a:t>
            </a:r>
            <a:r>
              <a:rPr lang="nl-BE" err="1">
                <a:solidFill>
                  <a:schemeClr val="tx1"/>
                </a:solidFill>
              </a:rPr>
              <a:t>and</a:t>
            </a:r>
            <a:r>
              <a:rPr lang="nl-BE">
                <a:solidFill>
                  <a:schemeClr val="tx1"/>
                </a:solidFill>
              </a:rPr>
              <a:t> feel</a:t>
            </a:r>
            <a:endParaRPr lang="nl-BE">
              <a:solidFill>
                <a:schemeClr val="tx1"/>
              </a:solidFill>
              <a:cs typeface="Calibri" panose="020F0502020204030204"/>
            </a:endParaRPr>
          </a:p>
          <a:p>
            <a:pPr marL="383540" lvl="1"/>
            <a:r>
              <a:rPr lang="nl-BE">
                <a:solidFill>
                  <a:schemeClr val="tx1"/>
                </a:solidFill>
                <a:cs typeface="Calibri" panose="020F0502020204030204"/>
              </a:rPr>
              <a:t>Gebruikersgegevens weergeven en aanpassen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Database: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nl-BE">
                <a:solidFill>
                  <a:schemeClr val="tx1"/>
                </a:solidFill>
                <a:cs typeface="Calibri"/>
              </a:rPr>
              <a:t>Eerste expliciete relatie</a:t>
            </a:r>
          </a:p>
          <a:p>
            <a:endParaRPr lang="nl-BE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12ABC40-FEEE-4C71-82CA-80B9383B7CED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2060"/>
                </a:solidFill>
              </a:rPr>
              <a:t>Sasha Van de </a:t>
            </a:r>
            <a:r>
              <a:rPr lang="de-DE" sz="1400" err="1">
                <a:solidFill>
                  <a:srgbClr val="002060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  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16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3: Look </a:t>
            </a:r>
            <a:r>
              <a:rPr lang="nl-NL" err="1">
                <a:solidFill>
                  <a:schemeClr val="tx1"/>
                </a:solidFill>
                <a:cs typeface="Calibri Light"/>
              </a:rPr>
              <a:t>and</a:t>
            </a:r>
            <a:r>
              <a:rPr lang="nl-NL">
                <a:solidFill>
                  <a:schemeClr val="tx1"/>
                </a:solidFill>
                <a:cs typeface="Calibri Light"/>
              </a:rPr>
              <a:t> feel</a:t>
            </a:r>
            <a:endParaRPr lang="nl-NL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3" name="Afbeelding 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BA0F862A-43DA-4275-8161-A08BB2D99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590" y="1974263"/>
            <a:ext cx="7240987" cy="3995819"/>
          </a:xfrm>
          <a:prstGeom prst="rect">
            <a:avLst/>
          </a:prstGeom>
        </p:spPr>
      </p:pic>
      <p:sp>
        <p:nvSpPr>
          <p:cNvPr id="5" name="Ondertitel 2">
            <a:extLst>
              <a:ext uri="{FF2B5EF4-FFF2-40B4-BE49-F238E27FC236}">
                <a16:creationId xmlns:a16="http://schemas.microsoft.com/office/drawing/2014/main" id="{0A8D1193-A5FA-4248-8B19-79653461103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3469"/>
                </a:solidFill>
              </a:rPr>
              <a:t>Sasha Van de </a:t>
            </a:r>
            <a:r>
              <a:rPr lang="de-DE" sz="1400" err="1">
                <a:solidFill>
                  <a:srgbClr val="003469"/>
                </a:solidFill>
              </a:rPr>
              <a:t>Voorde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04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9" descr="Afbeelding met tekst&#10;&#10;Beschrijving is gegenereerd met zeer hoge betrouwbaarheid">
            <a:extLst>
              <a:ext uri="{FF2B5EF4-FFF2-40B4-BE49-F238E27FC236}">
                <a16:creationId xmlns:a16="http://schemas.microsoft.com/office/drawing/2014/main" id="{E886EA04-261E-4F66-A9A2-97DA1F4E8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" r="237" b="84560"/>
          <a:stretch/>
        </p:blipFill>
        <p:spPr>
          <a:xfrm>
            <a:off x="2181338" y="5191257"/>
            <a:ext cx="7723212" cy="779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3: Gebruikersgegevens aanpassen</a:t>
            </a:r>
            <a:endParaRPr lang="nl-NL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7" name="Afbeelding 7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3AB4D69-DFFB-409E-A626-D1FF832C8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2976" y="1877016"/>
            <a:ext cx="6810260" cy="3308964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7E93B868-3B01-4806-978C-F28CC74F422C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3469"/>
                </a:solidFill>
              </a:rPr>
              <a:t>Sasha Van de </a:t>
            </a:r>
            <a:r>
              <a:rPr lang="de-DE" sz="1400" err="1">
                <a:solidFill>
                  <a:srgbClr val="003469"/>
                </a:solidFill>
              </a:rPr>
              <a:t>Voorde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78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3: Database</a:t>
            </a:r>
            <a:endParaRPr lang="nl-NL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7" name="Afbeelding 7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FFC3E45-65AA-4D11-83E1-B6EF0BFF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16" y="1787064"/>
            <a:ext cx="5304621" cy="4321293"/>
          </a:xfrm>
          <a:prstGeom prst="rect">
            <a:avLst/>
          </a:prstGeom>
        </p:spPr>
      </p:pic>
      <p:sp>
        <p:nvSpPr>
          <p:cNvPr id="5" name="Ondertitel 2">
            <a:extLst>
              <a:ext uri="{FF2B5EF4-FFF2-40B4-BE49-F238E27FC236}">
                <a16:creationId xmlns:a16="http://schemas.microsoft.com/office/drawing/2014/main" id="{EF26FB5C-417C-47A4-98CE-583C232434BD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3469"/>
                </a:solidFill>
              </a:rPr>
              <a:t>Sasha Van de </a:t>
            </a:r>
            <a:r>
              <a:rPr lang="de-DE" sz="1400" err="1">
                <a:solidFill>
                  <a:srgbClr val="003469"/>
                </a:solidFill>
              </a:rPr>
              <a:t>Voorde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18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4: 06/11/18 – 22/11/18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</a:rPr>
              <a:t>Opgenomen onderdelen</a:t>
            </a:r>
          </a:p>
          <a:p>
            <a:r>
              <a:rPr lang="nl-NL">
                <a:solidFill>
                  <a:schemeClr val="tx1"/>
                </a:solidFill>
                <a:cs typeface="Calibri Light"/>
              </a:rPr>
              <a:t>Aanpassingen database</a:t>
            </a:r>
          </a:p>
          <a:p>
            <a:r>
              <a:rPr lang="nl-NL">
                <a:solidFill>
                  <a:schemeClr val="tx1"/>
                </a:solidFill>
                <a:cs typeface="Calibri Light"/>
              </a:rPr>
              <a:t>Nieuwe tools</a:t>
            </a:r>
            <a:endParaRPr lang="nl-BE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870E8A73-6772-462A-864C-8C9D58FA115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08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4: </a:t>
            </a:r>
            <a:r>
              <a:rPr lang="nl-BE">
                <a:solidFill>
                  <a:schemeClr val="tx1"/>
                </a:solidFill>
              </a:rPr>
              <a:t>Opgenomen onderdelen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</a:rPr>
              <a:t>Bugs of opmerking van vorige sprint</a:t>
            </a:r>
          </a:p>
          <a:p>
            <a:r>
              <a:rPr lang="nl-BE">
                <a:solidFill>
                  <a:schemeClr val="tx1"/>
                </a:solidFill>
              </a:rPr>
              <a:t>Front-end: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pPr marL="486410" lvl="1" indent="-285750"/>
            <a:r>
              <a:rPr lang="nl-BE">
                <a:solidFill>
                  <a:schemeClr val="tx1"/>
                </a:solidFill>
              </a:rPr>
              <a:t>Login systeem</a:t>
            </a:r>
          </a:p>
          <a:p>
            <a:pPr marL="486410" lvl="1" indent="-285750"/>
            <a:r>
              <a:rPr lang="nl-BE">
                <a:solidFill>
                  <a:schemeClr val="tx1"/>
                </a:solidFill>
              </a:rPr>
              <a:t>Persoonlijk profiel</a:t>
            </a:r>
          </a:p>
          <a:p>
            <a:pPr marL="486410" lvl="1" indent="-285750"/>
            <a:r>
              <a:rPr lang="nl-BE">
                <a:solidFill>
                  <a:schemeClr val="tx1"/>
                </a:solidFill>
              </a:rPr>
              <a:t>Mogelijk maken mails te versturen</a:t>
            </a:r>
          </a:p>
          <a:p>
            <a:r>
              <a:rPr lang="nl-BE" err="1">
                <a:solidFill>
                  <a:schemeClr val="tx1"/>
                </a:solidFill>
              </a:rPr>
              <a:t>Back-end</a:t>
            </a:r>
            <a:r>
              <a:rPr lang="nl-BE">
                <a:solidFill>
                  <a:schemeClr val="tx1"/>
                </a:solidFill>
              </a:rPr>
              <a:t>: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pPr marL="486410" lvl="1" indent="-285750"/>
            <a:r>
              <a:rPr lang="nl-BE">
                <a:solidFill>
                  <a:schemeClr val="tx1"/>
                </a:solidFill>
              </a:rPr>
              <a:t>Infopagina aanpassen</a:t>
            </a:r>
          </a:p>
          <a:p>
            <a:pPr marL="486410" lvl="1" indent="-285750"/>
            <a:r>
              <a:rPr lang="nl-BE">
                <a:solidFill>
                  <a:schemeClr val="tx1"/>
                </a:solidFill>
              </a:rPr>
              <a:t>Postcode toevoegen</a:t>
            </a:r>
          </a:p>
          <a:p>
            <a:pPr marL="486410" lvl="1" indent="-285750"/>
            <a:r>
              <a:rPr lang="nl-BE">
                <a:solidFill>
                  <a:schemeClr val="tx1"/>
                </a:solidFill>
              </a:rPr>
              <a:t>Studierichtingen toevoegen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870E8A73-6772-462A-864C-8C9D58FA115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610EF-FFFC-4E58-9EB1-AE22B0B0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63" y="1845734"/>
            <a:ext cx="6391275" cy="3705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ABF56-17DE-4555-A19D-6118063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73" y="1845734"/>
            <a:ext cx="6119453" cy="39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D6995-14E2-4251-ABC3-2C9532486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550" y="1895641"/>
            <a:ext cx="6957409" cy="3846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594F1-AFA0-4EB1-B3C8-05F954033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0" y="2799392"/>
            <a:ext cx="6805889" cy="2038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418F00-03D2-43D3-B76B-3C279BD22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020" y="3212818"/>
            <a:ext cx="7560939" cy="15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9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4: Aanpassingen D</a:t>
            </a:r>
            <a:r>
              <a:rPr lang="nl-BE" err="1">
                <a:solidFill>
                  <a:schemeClr val="tx1"/>
                </a:solidFill>
              </a:rPr>
              <a:t>atabase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Hotel tabellen toegevoegd: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pPr marL="486410" lvl="1" indent="-285750"/>
            <a:r>
              <a:rPr lang="nl-BE">
                <a:solidFill>
                  <a:schemeClr val="tx1"/>
                </a:solidFill>
              </a:rPr>
              <a:t>Hotels</a:t>
            </a:r>
          </a:p>
          <a:p>
            <a:pPr marL="486410" lvl="1" indent="-285750"/>
            <a:r>
              <a:rPr lang="nl-BE" err="1">
                <a:solidFill>
                  <a:schemeClr val="tx1"/>
                </a:solidFill>
              </a:rPr>
              <a:t>Hotels_per_trips</a:t>
            </a:r>
            <a:endParaRPr lang="nl-BE">
              <a:solidFill>
                <a:schemeClr val="tx1"/>
              </a:solidFill>
            </a:endParaRPr>
          </a:p>
          <a:p>
            <a:pPr marL="486410" lvl="1" indent="-285750"/>
            <a:r>
              <a:rPr lang="nl-BE" err="1">
                <a:solidFill>
                  <a:schemeClr val="tx1"/>
                </a:solidFill>
              </a:rPr>
              <a:t>Rooms_per_hotel_per_trips</a:t>
            </a:r>
            <a:endParaRPr lang="nl-BE">
              <a:solidFill>
                <a:schemeClr val="tx1"/>
              </a:solidFill>
            </a:endParaRPr>
          </a:p>
          <a:p>
            <a:pPr marL="486410" lvl="1" indent="-285750"/>
            <a:r>
              <a:rPr lang="nl-BE" err="1">
                <a:solidFill>
                  <a:schemeClr val="tx1"/>
                </a:solidFill>
              </a:rPr>
              <a:t>Travellers_per_rooms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nl-BE">
              <a:solidFill>
                <a:schemeClr val="tx1"/>
              </a:solidFill>
            </a:endParaRPr>
          </a:p>
          <a:p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870E8A73-6772-462A-864C-8C9D58FA115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77C42-DF3C-4E55-8EB5-E5DBBE30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400" y="1845734"/>
            <a:ext cx="6401693" cy="43154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F1E514-112E-4B28-AD98-416A41F8645E}"/>
              </a:ext>
            </a:extLst>
          </p:cNvPr>
          <p:cNvSpPr/>
          <p:nvPr/>
        </p:nvSpPr>
        <p:spPr>
          <a:xfrm>
            <a:off x="3684233" y="4136994"/>
            <a:ext cx="3045041" cy="2132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EAC9D5-CBD4-4176-902A-5AF20FF03365}"/>
              </a:ext>
            </a:extLst>
          </p:cNvPr>
          <p:cNvSpPr/>
          <p:nvPr/>
        </p:nvSpPr>
        <p:spPr>
          <a:xfrm>
            <a:off x="3710866" y="3993648"/>
            <a:ext cx="5344357" cy="2132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99EFD2-D0B9-4514-8356-B2AE4BD8BA25}"/>
              </a:ext>
            </a:extLst>
          </p:cNvPr>
          <p:cNvSpPr/>
          <p:nvPr/>
        </p:nvSpPr>
        <p:spPr>
          <a:xfrm>
            <a:off x="3788026" y="4082807"/>
            <a:ext cx="7367654" cy="2132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EA4E9-4B4D-4F7C-90D6-460746D84DDC}"/>
              </a:ext>
            </a:extLst>
          </p:cNvPr>
          <p:cNvSpPr/>
          <p:nvPr/>
        </p:nvSpPr>
        <p:spPr>
          <a:xfrm>
            <a:off x="7131432" y="1845734"/>
            <a:ext cx="3963288" cy="2649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96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dertitel 2">
            <a:extLst>
              <a:ext uri="{FF2B5EF4-FFF2-40B4-BE49-F238E27FC236}">
                <a16:creationId xmlns:a16="http://schemas.microsoft.com/office/drawing/2014/main" id="{F70CB160-D878-48EC-A0A3-F6D50C219813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DCA27-AEAA-42D8-8502-23D6EE061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76" y="251093"/>
            <a:ext cx="6753448" cy="5829661"/>
          </a:xfrm>
        </p:spPr>
      </p:pic>
    </p:spTree>
    <p:extLst>
      <p:ext uri="{BB962C8B-B14F-4D97-AF65-F5344CB8AC3E}">
        <p14:creationId xmlns:p14="http://schemas.microsoft.com/office/powerpoint/2010/main" val="3474362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CFB70-97ED-45C0-AA0B-C168E262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4: Mogelijkheid mails versturen</a:t>
            </a:r>
            <a:endParaRPr lang="nl-BE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F72AFB-160D-406A-9261-8AD73173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53" y="1845734"/>
            <a:ext cx="3296825" cy="4023360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.</a:t>
            </a:r>
            <a:r>
              <a:rPr lang="nl-BE" err="1"/>
              <a:t>env</a:t>
            </a:r>
            <a:r>
              <a:rPr lang="nl-BE"/>
              <a:t> bestand:</a:t>
            </a:r>
          </a:p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r>
              <a:rPr lang="nl-BE"/>
              <a:t>Voorbeeld van gebruik:</a:t>
            </a:r>
          </a:p>
          <a:p>
            <a:pPr marL="201168" lvl="1" indent="0">
              <a:buNone/>
            </a:pPr>
            <a:endParaRPr lang="nl-BE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4746F2D1-E089-4961-8FA5-9CAEA66B6462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2AAC6-CD60-4C1D-8AD2-14F175D75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3" y="2169657"/>
            <a:ext cx="3935003" cy="1391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8BAEB-2BBF-463D-9D2E-7C39DE0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228" y="2169657"/>
            <a:ext cx="7309873" cy="2523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50EA7-431A-41A8-9D4F-BFB086AA5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10" y="3992825"/>
            <a:ext cx="4200525" cy="1695450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AD146D8-A5A7-4A19-83EF-1BCA95AF332F}"/>
              </a:ext>
            </a:extLst>
          </p:cNvPr>
          <p:cNvSpPr txBox="1">
            <a:spLocks/>
          </p:cNvSpPr>
          <p:nvPr/>
        </p:nvSpPr>
        <p:spPr>
          <a:xfrm>
            <a:off x="4907622" y="1845734"/>
            <a:ext cx="329682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nl-BE" err="1"/>
              <a:t>RegisterComplete</a:t>
            </a:r>
            <a:r>
              <a:rPr lang="nl-BE"/>
              <a:t>: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7EF02C-A650-45A4-90A8-79C348BD85E8}"/>
              </a:ext>
            </a:extLst>
          </p:cNvPr>
          <p:cNvSpPr/>
          <p:nvPr/>
        </p:nvSpPr>
        <p:spPr>
          <a:xfrm>
            <a:off x="369653" y="2831977"/>
            <a:ext cx="3899791" cy="239697"/>
          </a:xfrm>
          <a:prstGeom prst="roundRect">
            <a:avLst/>
          </a:prstGeom>
          <a:noFill/>
          <a:ln>
            <a:solidFill>
              <a:srgbClr val="E00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168A0B-781D-4E21-852B-964A3E65164E}"/>
              </a:ext>
            </a:extLst>
          </p:cNvPr>
          <p:cNvSpPr/>
          <p:nvPr/>
        </p:nvSpPr>
        <p:spPr>
          <a:xfrm>
            <a:off x="7430610" y="2565079"/>
            <a:ext cx="1996759" cy="15468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BF4053-DB60-432D-A18F-F5965B919E80}"/>
              </a:ext>
            </a:extLst>
          </p:cNvPr>
          <p:cNvSpPr/>
          <p:nvPr/>
        </p:nvSpPr>
        <p:spPr>
          <a:xfrm>
            <a:off x="5820153" y="2734322"/>
            <a:ext cx="2014981" cy="15468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5C5D26-8EC2-4A27-B307-A810D064467D}"/>
              </a:ext>
            </a:extLst>
          </p:cNvPr>
          <p:cNvSpPr/>
          <p:nvPr/>
        </p:nvSpPr>
        <p:spPr>
          <a:xfrm>
            <a:off x="7115301" y="2916950"/>
            <a:ext cx="1933852" cy="1412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4057A7-D257-478B-BFA6-B045A08AA6E6}"/>
              </a:ext>
            </a:extLst>
          </p:cNvPr>
          <p:cNvSpPr/>
          <p:nvPr/>
        </p:nvSpPr>
        <p:spPr>
          <a:xfrm>
            <a:off x="6148375" y="3086193"/>
            <a:ext cx="1933852" cy="1412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B8AE7C-D6F3-45ED-9037-2762C1FDB29B}"/>
              </a:ext>
            </a:extLst>
          </p:cNvPr>
          <p:cNvSpPr/>
          <p:nvPr/>
        </p:nvSpPr>
        <p:spPr>
          <a:xfrm>
            <a:off x="6619141" y="3589137"/>
            <a:ext cx="1933852" cy="1412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A86EB3C-F7BF-4277-A776-FA556DE7514B}"/>
              </a:ext>
            </a:extLst>
          </p:cNvPr>
          <p:cNvSpPr/>
          <p:nvPr/>
        </p:nvSpPr>
        <p:spPr>
          <a:xfrm>
            <a:off x="6463684" y="3758380"/>
            <a:ext cx="1808779" cy="1412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9329063-0B47-466F-8763-D723213249BA}"/>
              </a:ext>
            </a:extLst>
          </p:cNvPr>
          <p:cNvSpPr/>
          <p:nvPr/>
        </p:nvSpPr>
        <p:spPr>
          <a:xfrm>
            <a:off x="6429676" y="3927623"/>
            <a:ext cx="2021864" cy="1412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0FBFFC3-8675-4F57-99E5-297022A309F9}"/>
              </a:ext>
            </a:extLst>
          </p:cNvPr>
          <p:cNvSpPr/>
          <p:nvPr/>
        </p:nvSpPr>
        <p:spPr>
          <a:xfrm>
            <a:off x="6671208" y="4105241"/>
            <a:ext cx="2021864" cy="1412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72E5C6-474D-4AB4-B534-AC9924669A30}"/>
              </a:ext>
            </a:extLst>
          </p:cNvPr>
          <p:cNvSpPr/>
          <p:nvPr/>
        </p:nvSpPr>
        <p:spPr>
          <a:xfrm>
            <a:off x="581025" y="4203566"/>
            <a:ext cx="3837971" cy="11235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066D99-6942-42CF-93AD-A4295BDB0A2D}"/>
              </a:ext>
            </a:extLst>
          </p:cNvPr>
          <p:cNvSpPr/>
          <p:nvPr/>
        </p:nvSpPr>
        <p:spPr>
          <a:xfrm>
            <a:off x="2221706" y="5485212"/>
            <a:ext cx="2166938" cy="45719"/>
          </a:xfrm>
          <a:prstGeom prst="rect">
            <a:avLst/>
          </a:prstGeom>
          <a:solidFill>
            <a:schemeClr val="accent2"/>
          </a:solidFill>
          <a:ln>
            <a:solidFill>
              <a:srgbClr val="E00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37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CFB70-97ED-45C0-AA0B-C168E262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4: </a:t>
            </a:r>
            <a:r>
              <a:rPr lang="nl-NL" err="1">
                <a:solidFill>
                  <a:schemeClr val="tx1"/>
                </a:solidFill>
                <a:cs typeface="Calibri Light"/>
              </a:rPr>
              <a:t>CKEditor</a:t>
            </a:r>
            <a:endParaRPr lang="nl-BE">
              <a:solidFill>
                <a:schemeClr val="tx1"/>
              </a:solidFill>
            </a:endParaRP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C58399A-B5C0-41B5-A472-35988E395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9" t="2273"/>
          <a:stretch/>
        </p:blipFill>
        <p:spPr>
          <a:xfrm>
            <a:off x="0" y="1737360"/>
            <a:ext cx="6897245" cy="381571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FD0431A-659C-4E0D-AA8D-453A566B1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" t="3284" r="2271"/>
          <a:stretch/>
        </p:blipFill>
        <p:spPr>
          <a:xfrm>
            <a:off x="6943092" y="1930344"/>
            <a:ext cx="5114952" cy="272161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8152F385-E71C-49C7-B40B-D06107B21A7E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AA0740-2221-42E2-8EC6-906B6F1F4FA3}"/>
              </a:ext>
            </a:extLst>
          </p:cNvPr>
          <p:cNvSpPr/>
          <p:nvPr/>
        </p:nvSpPr>
        <p:spPr>
          <a:xfrm>
            <a:off x="288190" y="5010151"/>
            <a:ext cx="2518509" cy="18713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F9104C-3F57-46E1-B64B-4A4D60C4A3FD}"/>
              </a:ext>
            </a:extLst>
          </p:cNvPr>
          <p:cNvSpPr/>
          <p:nvPr/>
        </p:nvSpPr>
        <p:spPr>
          <a:xfrm>
            <a:off x="707230" y="2103895"/>
            <a:ext cx="638175" cy="17011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5151ACC-819A-448F-A0B7-7B787F32E990}"/>
              </a:ext>
            </a:extLst>
          </p:cNvPr>
          <p:cNvSpPr/>
          <p:nvPr/>
        </p:nvSpPr>
        <p:spPr>
          <a:xfrm>
            <a:off x="0" y="3367088"/>
            <a:ext cx="5872163" cy="37469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DEAC77-9E35-46CB-A51D-F2D833EA153E}"/>
              </a:ext>
            </a:extLst>
          </p:cNvPr>
          <p:cNvSpPr/>
          <p:nvPr/>
        </p:nvSpPr>
        <p:spPr>
          <a:xfrm>
            <a:off x="576261" y="4098808"/>
            <a:ext cx="6148387" cy="37469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333C83-3296-4726-AEC5-C98FA3294950}"/>
              </a:ext>
            </a:extLst>
          </p:cNvPr>
          <p:cNvSpPr/>
          <p:nvPr/>
        </p:nvSpPr>
        <p:spPr>
          <a:xfrm>
            <a:off x="576261" y="4473804"/>
            <a:ext cx="6148387" cy="37469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12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Inhoudsopgave</a:t>
            </a:r>
            <a:endParaRPr lang="nl-B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BE">
                <a:cs typeface="Calibri"/>
              </a:rPr>
              <a:t>  </a:t>
            </a:r>
            <a:r>
              <a:rPr lang="nl-BE">
                <a:solidFill>
                  <a:srgbClr val="E00049"/>
                </a:solidFill>
                <a:cs typeface="Calibri"/>
              </a:rPr>
              <a:t>Demo</a:t>
            </a:r>
            <a:r>
              <a:rPr lang="nl-BE">
                <a:cs typeface="Calibri"/>
              </a:rPr>
              <a:t> 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Wat is Scrum?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Product </a:t>
            </a:r>
            <a:r>
              <a:rPr lang="nl-BE" err="1">
                <a:solidFill>
                  <a:schemeClr val="tx1"/>
                </a:solidFill>
                <a:cs typeface="Calibri"/>
              </a:rPr>
              <a:t>backlog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Sprints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Conclusie</a:t>
            </a:r>
            <a:endParaRPr lang="nl-BE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>
              <a:cs typeface="Calibri"/>
            </a:endParaRP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0BFB42E4-B72A-4AAF-B723-1DA29C77238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</a:rPr>
              <a:t>Kaan Akpinar </a:t>
            </a:r>
            <a:r>
              <a:rPr lang="de-DE" sz="1400">
                <a:solidFill>
                  <a:schemeClr val="bg1"/>
                </a:solidFill>
              </a:rPr>
              <a:t>| Daan Vandebosch | Nico Schelfhout 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80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87944-B5B7-4120-8637-9C04A415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Sprint 4: </a:t>
            </a:r>
            <a:r>
              <a:rPr lang="nl-BE" err="1">
                <a:solidFill>
                  <a:schemeClr val="tx1"/>
                </a:solidFill>
              </a:rPr>
              <a:t>Laravel</a:t>
            </a:r>
            <a:r>
              <a:rPr lang="nl-BE">
                <a:solidFill>
                  <a:schemeClr val="tx1"/>
                </a:solidFill>
              </a:rPr>
              <a:t> Filemanager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8FB0426-DB3D-4909-B35A-DF289AD43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5792" y="1861994"/>
            <a:ext cx="5940814" cy="3805024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B55AA95B-32A0-4617-AC0E-98748331417E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9" name="Tijdelijke aanduiding voor inhoud 3">
            <a:extLst>
              <a:ext uri="{FF2B5EF4-FFF2-40B4-BE49-F238E27FC236}">
                <a16:creationId xmlns:a16="http://schemas.microsoft.com/office/drawing/2014/main" id="{114160B6-7EBB-466A-9B79-A8D9D0C93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" t="2273"/>
          <a:stretch/>
        </p:blipFill>
        <p:spPr>
          <a:xfrm>
            <a:off x="90535" y="1861994"/>
            <a:ext cx="6897245" cy="38157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7717B2-79C6-4FC5-8313-EA575CCDE899}"/>
              </a:ext>
            </a:extLst>
          </p:cNvPr>
          <p:cNvSpPr/>
          <p:nvPr/>
        </p:nvSpPr>
        <p:spPr>
          <a:xfrm>
            <a:off x="666796" y="4223442"/>
            <a:ext cx="6148387" cy="37469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C474EC-EF33-4450-8AD4-1B04A8363A3A}"/>
              </a:ext>
            </a:extLst>
          </p:cNvPr>
          <p:cNvSpPr/>
          <p:nvPr/>
        </p:nvSpPr>
        <p:spPr>
          <a:xfrm>
            <a:off x="666796" y="4598438"/>
            <a:ext cx="6148387" cy="37469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824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5: 22/11/18 - 06/12/18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</a:rPr>
              <a:t>Opgenomen onderdelen</a:t>
            </a:r>
          </a:p>
          <a:p>
            <a:r>
              <a:rPr lang="nl-BE">
                <a:solidFill>
                  <a:schemeClr val="tx1"/>
                </a:solidFill>
              </a:rPr>
              <a:t>Database</a:t>
            </a:r>
          </a:p>
          <a:p>
            <a:r>
              <a:rPr lang="nl-BE">
                <a:solidFill>
                  <a:schemeClr val="tx1"/>
                </a:solidFill>
              </a:rPr>
              <a:t>Tools</a:t>
            </a:r>
          </a:p>
          <a:p>
            <a:r>
              <a:rPr lang="nl-BE">
                <a:solidFill>
                  <a:schemeClr val="tx1"/>
                </a:solidFill>
              </a:rPr>
              <a:t>Problemen</a:t>
            </a:r>
          </a:p>
          <a:p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7A8C2E5-17CB-47A2-9E56-477E4E1C6DB9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776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5: </a:t>
            </a:r>
            <a:r>
              <a:rPr lang="nl-BE">
                <a:solidFill>
                  <a:schemeClr val="tx1"/>
                </a:solidFill>
              </a:rPr>
              <a:t>Opgenomen onderdelen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Bugs of opmerking van vorige sprint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Front-end:</a:t>
            </a:r>
          </a:p>
          <a:p>
            <a:pPr marL="578358" lvl="1" indent="-285750"/>
            <a:r>
              <a:rPr lang="nl-BE">
                <a:solidFill>
                  <a:schemeClr val="tx1"/>
                </a:solidFill>
              </a:rPr>
              <a:t>Betalingen</a:t>
            </a:r>
          </a:p>
          <a:p>
            <a:pPr marL="578358" lvl="1" indent="-285750"/>
            <a:r>
              <a:rPr lang="nl-BE">
                <a:solidFill>
                  <a:schemeClr val="tx1"/>
                </a:solidFill>
              </a:rPr>
              <a:t>Info Reizen</a:t>
            </a:r>
          </a:p>
          <a:p>
            <a:pPr marL="0" indent="0">
              <a:buNone/>
            </a:pPr>
            <a:r>
              <a:rPr lang="nl-BE" err="1">
                <a:solidFill>
                  <a:schemeClr val="tx1"/>
                </a:solidFill>
              </a:rPr>
              <a:t>Trello</a:t>
            </a:r>
            <a:r>
              <a:rPr lang="nl-BE">
                <a:solidFill>
                  <a:schemeClr val="tx1"/>
                </a:solidFill>
              </a:rPr>
              <a:t> benutten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7A8C2E5-17CB-47A2-9E56-477E4E1C6DB9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B29F3-A758-4875-9CF0-419895F53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41" y="1773819"/>
            <a:ext cx="6931153" cy="4547787"/>
          </a:xfrm>
          <a:prstGeom prst="rect">
            <a:avLst/>
          </a:prstGeom>
        </p:spPr>
      </p:pic>
      <p:pic>
        <p:nvPicPr>
          <p:cNvPr id="7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CA1B77F3-F774-4CB6-A876-4AEED349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41" y="2114045"/>
            <a:ext cx="6678591" cy="34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5: </a:t>
            </a:r>
            <a:r>
              <a:rPr lang="nl-BE">
                <a:solidFill>
                  <a:schemeClr val="tx1"/>
                </a:solidFill>
              </a:rPr>
              <a:t>Database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 err="1">
                <a:solidFill>
                  <a:schemeClr val="tx1"/>
                </a:solidFill>
              </a:rPr>
              <a:t>Payments</a:t>
            </a:r>
            <a:r>
              <a:rPr lang="nl-BE">
                <a:solidFill>
                  <a:schemeClr val="tx1"/>
                </a:solidFill>
              </a:rPr>
              <a:t> tabel toegevoegd</a:t>
            </a:r>
          </a:p>
          <a:p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7A8C2E5-17CB-47A2-9E56-477E4E1C6DB9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F1FDC-6894-485B-A6FC-017D8029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75" y="1845734"/>
            <a:ext cx="2192033" cy="24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5: </a:t>
            </a:r>
            <a:r>
              <a:rPr lang="nl-BE">
                <a:solidFill>
                  <a:schemeClr val="tx1"/>
                </a:solidFill>
              </a:rPr>
              <a:t>Database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7A8C2E5-17CB-47A2-9E56-477E4E1C6DB9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04E6CB-E849-49EE-AB34-E797090A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12" y="1755197"/>
            <a:ext cx="9969775" cy="4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42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5: </a:t>
            </a:r>
            <a:r>
              <a:rPr lang="nl-BE">
                <a:solidFill>
                  <a:schemeClr val="tx1"/>
                </a:solidFill>
              </a:rPr>
              <a:t>Problemen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</a:rPr>
              <a:t>Communicatie</a:t>
            </a:r>
          </a:p>
          <a:p>
            <a:r>
              <a:rPr lang="nl-BE">
                <a:solidFill>
                  <a:schemeClr val="tx1"/>
                </a:solidFill>
              </a:rPr>
              <a:t>Na database update:</a:t>
            </a:r>
          </a:p>
          <a:p>
            <a:pPr marL="201168" lvl="1" indent="0">
              <a:buNone/>
            </a:pPr>
            <a:r>
              <a:rPr lang="nl-BE">
                <a:solidFill>
                  <a:schemeClr val="tx1"/>
                </a:solidFill>
              </a:rPr>
              <a:t>oude pagina’s niet gecontroleerd -&gt; veel </a:t>
            </a:r>
            <a:r>
              <a:rPr lang="nl-BE" err="1">
                <a:solidFill>
                  <a:schemeClr val="tx1"/>
                </a:solidFill>
              </a:rPr>
              <a:t>errors</a:t>
            </a:r>
            <a:endParaRPr lang="nl-BE">
              <a:solidFill>
                <a:schemeClr val="tx1"/>
              </a:solidFill>
            </a:endParaRPr>
          </a:p>
          <a:p>
            <a:pPr marL="201168" lvl="1" indent="0">
              <a:buNone/>
            </a:pPr>
            <a:endParaRPr lang="nl-BE">
              <a:solidFill>
                <a:schemeClr val="tx1"/>
              </a:solidFill>
            </a:endParaRPr>
          </a:p>
          <a:p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7A8C2E5-17CB-47A2-9E56-477E4E1C6DB9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8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6: 06/12/18 - 12/12/18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Opgenomen onderdelen</a:t>
            </a:r>
          </a:p>
          <a:p>
            <a:r>
              <a:rPr lang="nl-BE">
                <a:solidFill>
                  <a:schemeClr val="tx1"/>
                </a:solidFill>
              </a:rPr>
              <a:t>Database</a:t>
            </a:r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12ABC40-FEEE-4C71-82CA-80B9383B7CED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5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6: </a:t>
            </a:r>
            <a:r>
              <a:rPr lang="nl-BE">
                <a:solidFill>
                  <a:schemeClr val="tx1"/>
                </a:solidFill>
              </a:rPr>
              <a:t>Opgenomen onderdelen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Bugs of opmerking van vorige sprint</a:t>
            </a:r>
          </a:p>
          <a:p>
            <a:r>
              <a:rPr lang="nl-BE">
                <a:solidFill>
                  <a:schemeClr val="tx1"/>
                </a:solidFill>
              </a:rPr>
              <a:t>Front-end:</a:t>
            </a:r>
          </a:p>
          <a:p>
            <a:pPr lvl="1"/>
            <a:r>
              <a:rPr lang="nl-BE">
                <a:solidFill>
                  <a:schemeClr val="tx1"/>
                </a:solidFill>
              </a:rPr>
              <a:t>Hotels en kamerindeling</a:t>
            </a:r>
          </a:p>
          <a:p>
            <a:pPr lvl="1"/>
            <a:r>
              <a:rPr lang="nl-BE">
                <a:solidFill>
                  <a:schemeClr val="tx1"/>
                </a:solidFill>
              </a:rPr>
              <a:t>Wagenindeling</a:t>
            </a:r>
          </a:p>
          <a:p>
            <a:r>
              <a:rPr lang="nl-BE" err="1">
                <a:solidFill>
                  <a:schemeClr val="tx1"/>
                </a:solidFill>
              </a:rPr>
              <a:t>Beveiling</a:t>
            </a:r>
            <a:r>
              <a:rPr lang="nl-BE">
                <a:solidFill>
                  <a:schemeClr val="tx1"/>
                </a:solidFill>
              </a:rPr>
              <a:t> routes met middleware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12ABC40-FEEE-4C71-82CA-80B9383B7CED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F01E0-D6EC-44EF-BE54-EBF40C4E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2310694"/>
            <a:ext cx="7286625" cy="3093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604-EA31-4C21-84F9-F570A1E4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2389067"/>
            <a:ext cx="7286625" cy="29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6: </a:t>
            </a:r>
            <a:r>
              <a:rPr lang="nl-BE">
                <a:solidFill>
                  <a:schemeClr val="tx1"/>
                </a:solidFill>
              </a:rPr>
              <a:t>Database aanpassingen</a:t>
            </a:r>
            <a:endParaRPr lang="nl-NL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984DA-B522-4A1A-AC69-03A39E2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Auto’s tabellen toegevoegd</a:t>
            </a:r>
          </a:p>
          <a:p>
            <a:r>
              <a:rPr lang="nl-BE" err="1">
                <a:solidFill>
                  <a:schemeClr val="tx1"/>
                </a:solidFill>
              </a:rPr>
              <a:t>trip_organisers</a:t>
            </a:r>
            <a:r>
              <a:rPr lang="nl-BE">
                <a:solidFill>
                  <a:schemeClr val="tx1"/>
                </a:solidFill>
              </a:rPr>
              <a:t> -&gt; </a:t>
            </a:r>
            <a:r>
              <a:rPr lang="nl-BE" err="1">
                <a:solidFill>
                  <a:schemeClr val="tx1"/>
                </a:solidFill>
              </a:rPr>
              <a:t>travellers_per_trips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Relaties volledig gelegd</a:t>
            </a:r>
          </a:p>
          <a:p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A12ABC40-FEEE-4C71-82CA-80B9383B7CED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87275-CAB5-4436-9C9C-E4E3292B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75" y="4087725"/>
            <a:ext cx="9161249" cy="2083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7D2AA-D9BE-41CD-9E40-48A3E4D7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61" y="1842430"/>
            <a:ext cx="2000529" cy="2238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8C36A-7864-4327-9D48-701857A7F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05" y="1856885"/>
            <a:ext cx="1733792" cy="200052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11B6B0-0E5B-4B59-9336-D809F9FA9DEC}"/>
              </a:ext>
            </a:extLst>
          </p:cNvPr>
          <p:cNvSpPr/>
          <p:nvPr/>
        </p:nvSpPr>
        <p:spPr>
          <a:xfrm>
            <a:off x="7751677" y="2647950"/>
            <a:ext cx="77890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464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B784-233F-44BE-8667-DCCC291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6: Database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B7CDDA-5DD3-44A0-B431-0C590D974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251" y="1846263"/>
            <a:ext cx="7511823" cy="4022725"/>
          </a:xfrm>
          <a:prstGeom prst="rect">
            <a:avLst/>
          </a:prstGeom>
        </p:spPr>
      </p:pic>
      <p:sp>
        <p:nvSpPr>
          <p:cNvPr id="5" name="Ondertitel 2">
            <a:extLst>
              <a:ext uri="{FF2B5EF4-FFF2-40B4-BE49-F238E27FC236}">
                <a16:creationId xmlns:a16="http://schemas.microsoft.com/office/drawing/2014/main" id="{485DB7A0-685A-4C20-B0E9-C7009168E059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rgbClr val="003469"/>
                </a:solidFill>
              </a:rPr>
              <a:t>Joren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Meynen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83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Rollen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Gast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Beheerder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Potentiële reiziger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Reiziger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Organisator</a:t>
            </a: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78A37E3-D4AA-4A6A-B988-F0302778ED8E}"/>
              </a:ext>
            </a:extLst>
          </p:cNvPr>
          <p:cNvSpPr txBox="1"/>
          <p:nvPr/>
        </p:nvSpPr>
        <p:spPr>
          <a:xfrm>
            <a:off x="695325" y="6016880"/>
            <a:ext cx="242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/>
              <a:t>Inleiding &gt; Projectomschrijving</a:t>
            </a:r>
            <a:endParaRPr lang="nl-BE"/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6BFB1890-9EBF-4168-8CAA-A983E520D684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</a:rPr>
              <a:t>Kaan Akpinar </a:t>
            </a:r>
            <a:r>
              <a:rPr lang="de-DE" sz="1400">
                <a:solidFill>
                  <a:schemeClr val="bg1"/>
                </a:solidFill>
              </a:rPr>
              <a:t>| Daan Vandebosch | Nico Schelfhout 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32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8119A-77FE-488B-9AF4-36DAF558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Sprint 6: Beveiliging van routes</a:t>
            </a:r>
            <a:endParaRPr lang="nl-NL">
              <a:solidFill>
                <a:schemeClr val="tx1"/>
              </a:solidFill>
            </a:endParaRPr>
          </a:p>
        </p:txBody>
      </p:sp>
      <p:pic>
        <p:nvPicPr>
          <p:cNvPr id="4" name="Afbeelding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65CF7813-BFC6-4660-B963-C8B34C5AC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632" y="1779215"/>
            <a:ext cx="7434202" cy="3278650"/>
          </a:xfrm>
          <a:prstGeom prst="rect">
            <a:avLst/>
          </a:prstGeom>
        </p:spPr>
      </p:pic>
      <p:pic>
        <p:nvPicPr>
          <p:cNvPr id="6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AC3CF44A-5BB5-47C6-A514-A411D27A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73" y="1931366"/>
            <a:ext cx="3514846" cy="1818508"/>
          </a:xfrm>
          <a:prstGeom prst="rect">
            <a:avLst/>
          </a:prstGeom>
        </p:spPr>
      </p:pic>
      <p:sp>
        <p:nvSpPr>
          <p:cNvPr id="8" name="Ondertitel 2">
            <a:extLst>
              <a:ext uri="{FF2B5EF4-FFF2-40B4-BE49-F238E27FC236}">
                <a16:creationId xmlns:a16="http://schemas.microsoft.com/office/drawing/2014/main" id="{CD37AF34-5A91-4C48-844A-3009A48974EE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</a:t>
            </a:r>
            <a:r>
              <a:rPr lang="de-DE" sz="1400">
                <a:solidFill>
                  <a:srgbClr val="003469"/>
                </a:solidFill>
              </a:rPr>
              <a:t>Daan </a:t>
            </a:r>
            <a:r>
              <a:rPr lang="de-DE" sz="1400" err="1">
                <a:solidFill>
                  <a:srgbClr val="003469"/>
                </a:solidFill>
              </a:rPr>
              <a:t>Vandebosch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43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Inhoudsopgave</a:t>
            </a:r>
            <a:endParaRPr lang="nl-B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  <a:cs typeface="Calibri"/>
              </a:rPr>
              <a:t>  Demo 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Wat is Scrum?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Product </a:t>
            </a:r>
            <a:r>
              <a:rPr lang="nl-BE" err="1">
                <a:solidFill>
                  <a:schemeClr val="tx1"/>
                </a:solidFill>
                <a:cs typeface="Calibri"/>
              </a:rPr>
              <a:t>backlog</a:t>
            </a:r>
            <a:endParaRPr lang="nl-BE">
              <a:solidFill>
                <a:schemeClr val="tx1"/>
              </a:solidFill>
              <a:cs typeface="Calibri"/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Sprints</a:t>
            </a:r>
          </a:p>
          <a:p>
            <a:r>
              <a:rPr lang="nl-BE">
                <a:solidFill>
                  <a:schemeClr val="accent2"/>
                </a:solidFill>
                <a:cs typeface="Calibri"/>
              </a:rPr>
              <a:t>Conclusie</a:t>
            </a:r>
          </a:p>
          <a:p>
            <a:pPr marL="0" indent="0">
              <a:buNone/>
            </a:pPr>
            <a:endParaRPr lang="nl-BE">
              <a:cs typeface="Calibri"/>
            </a:endParaRP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0BFB42E4-B72A-4AAF-B723-1DA29C77238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3469"/>
                </a:solidFill>
              </a:rPr>
              <a:t>Michiel </a:t>
            </a:r>
            <a:r>
              <a:rPr lang="de-DE" sz="1400" err="1">
                <a:solidFill>
                  <a:srgbClr val="003469"/>
                </a:solidFill>
              </a:rPr>
              <a:t>Guilliams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41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37311-9B75-49DC-A9D1-8E749A9A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Conclusie Methodologie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288123-58F6-45E5-8E2A-D26129576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NL">
                <a:solidFill>
                  <a:schemeClr val="tx1"/>
                </a:solidFill>
                <a:cs typeface="Calibri"/>
              </a:rPr>
              <a:t>Regels volgen</a:t>
            </a:r>
          </a:p>
          <a:p>
            <a:r>
              <a:rPr lang="nl-NL">
                <a:solidFill>
                  <a:schemeClr val="tx1"/>
                </a:solidFill>
                <a:cs typeface="Calibri"/>
              </a:rPr>
              <a:t>Communicatie</a:t>
            </a:r>
          </a:p>
          <a:p>
            <a:r>
              <a:rPr lang="nl-NL">
                <a:solidFill>
                  <a:schemeClr val="tx1"/>
                </a:solidFill>
                <a:cs typeface="Calibri"/>
              </a:rPr>
              <a:t>Feedback</a:t>
            </a:r>
          </a:p>
          <a:p>
            <a:r>
              <a:rPr lang="nl-NL" err="1">
                <a:solidFill>
                  <a:schemeClr val="tx1"/>
                </a:solidFill>
                <a:cs typeface="Calibri"/>
              </a:rPr>
              <a:t>Requirements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nl-NL">
              <a:cs typeface="Calibri"/>
            </a:endParaRPr>
          </a:p>
          <a:p>
            <a:endParaRPr lang="nl-NL">
              <a:cs typeface="Calibri"/>
            </a:endParaRP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75D1907C-E3EA-4FF7-B4AE-BD251D09BED1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3469"/>
                </a:solidFill>
              </a:rPr>
              <a:t>Michiel </a:t>
            </a:r>
            <a:r>
              <a:rPr lang="de-DE" sz="1400" err="1">
                <a:solidFill>
                  <a:srgbClr val="003469"/>
                </a:solidFill>
              </a:rPr>
              <a:t>Guilliams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2050" name="Picture 2" descr="https://www.rijschoolvandaag.nl/upload/medialibrary/nlp_rijschoolvandaag.jpg">
            <a:extLst>
              <a:ext uri="{FF2B5EF4-FFF2-40B4-BE49-F238E27FC236}">
                <a16:creationId xmlns:a16="http://schemas.microsoft.com/office/drawing/2014/main" id="{BC69B8B9-7A1B-4307-B86B-45297B418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845734"/>
            <a:ext cx="3384592" cy="22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938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B5DDE-AF8C-430C-A75D-4547A4CD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Conclusie Agile &gt; Waterval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35A6A5-B30E-455B-B552-2722D47DD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Resultaat opleveren</a:t>
            </a:r>
          </a:p>
          <a:p>
            <a:r>
              <a:rPr lang="nl-BE"/>
              <a:t>Tijdsdruk</a:t>
            </a:r>
          </a:p>
          <a:p>
            <a:r>
              <a:rPr lang="nl-BE"/>
              <a:t>Overzicht</a:t>
            </a: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42597ACC-BD50-4243-A68B-D9F3A1CDC110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>
                <a:solidFill>
                  <a:srgbClr val="003469"/>
                </a:solidFill>
              </a:rPr>
              <a:t>Michiel </a:t>
            </a:r>
            <a:r>
              <a:rPr lang="de-DE" sz="1400" err="1">
                <a:solidFill>
                  <a:srgbClr val="003469"/>
                </a:solidFill>
              </a:rPr>
              <a:t>Guilliams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3074" name="Picture 2" descr="https://blog.ganttpro.com/wp-content/uploads/2016/11/W-vs-A-2.jpg">
            <a:extLst>
              <a:ext uri="{FF2B5EF4-FFF2-40B4-BE49-F238E27FC236}">
                <a16:creationId xmlns:a16="http://schemas.microsoft.com/office/drawing/2014/main" id="{B9198052-A02B-4675-8AEB-9AE831A3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490" y="3652279"/>
            <a:ext cx="6160732" cy="21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44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153F2-8A39-45C0-B032-F4C14521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solidFill>
                  <a:schemeClr val="tx1"/>
                </a:solidFill>
                <a:cs typeface="Calibri Light"/>
              </a:rPr>
              <a:t>Conclusie Valkuilen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8591BD-D82A-4150-8092-3397FA7A2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NL">
                <a:solidFill>
                  <a:schemeClr val="tx1"/>
                </a:solidFill>
                <a:cs typeface="Calibri"/>
              </a:rPr>
              <a:t>Communicatie</a:t>
            </a:r>
            <a:endParaRPr lang="nl-NL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900">
                <a:solidFill>
                  <a:schemeClr val="tx1"/>
                </a:solidFill>
                <a:cs typeface="Calibri"/>
              </a:rPr>
              <a:t>Takenverdeling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900">
                <a:solidFill>
                  <a:schemeClr val="tx1"/>
                </a:solidFill>
                <a:cs typeface="Calibri"/>
              </a:rPr>
              <a:t>Hulp vragen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900">
                <a:solidFill>
                  <a:schemeClr val="tx1"/>
                </a:solidFill>
                <a:cs typeface="Calibri"/>
              </a:rPr>
              <a:t>Individueel </a:t>
            </a:r>
          </a:p>
          <a:p>
            <a:r>
              <a:rPr lang="nl-NL" err="1">
                <a:solidFill>
                  <a:schemeClr val="tx1"/>
                </a:solidFill>
                <a:cs typeface="Calibri"/>
              </a:rPr>
              <a:t>Requirements</a:t>
            </a:r>
            <a:endParaRPr lang="nl-NL">
              <a:solidFill>
                <a:schemeClr val="tx1"/>
              </a:solidFill>
              <a:cs typeface="Calibri"/>
            </a:endParaRPr>
          </a:p>
          <a:p>
            <a:r>
              <a:rPr lang="nl-NL">
                <a:solidFill>
                  <a:schemeClr val="tx1"/>
                </a:solidFill>
                <a:cs typeface="Calibri"/>
              </a:rPr>
              <a:t>Deadlines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6A60D8ED-6237-4F05-95F6-7218EA0EC4D3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Yoeri op‘t Roodt | Kaan Akpinar | Daan Vandebosch | Nico Schelfhout | Sasha Van de Voorde | Joren Meynen | </a:t>
            </a:r>
            <a:r>
              <a:rPr lang="de-DE" sz="1400">
                <a:solidFill>
                  <a:srgbClr val="003469"/>
                </a:solidFill>
              </a:rPr>
              <a:t>Michiel Guilliams </a:t>
            </a:r>
            <a:r>
              <a:rPr lang="de-DE" sz="1400">
                <a:solidFill>
                  <a:schemeClr val="bg1"/>
                </a:solidFill>
              </a:rPr>
              <a:t>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pic>
        <p:nvPicPr>
          <p:cNvPr id="4098" name="Picture 2" descr="Afbeeldingsresultaat voor agile valkuilen">
            <a:extLst>
              <a:ext uri="{FF2B5EF4-FFF2-40B4-BE49-F238E27FC236}">
                <a16:creationId xmlns:a16="http://schemas.microsoft.com/office/drawing/2014/main" id="{039F61EE-8760-4D90-820B-F55E312D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845734"/>
            <a:ext cx="3384000" cy="25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2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E6F45-9D5E-4E8E-9EFD-30E098D4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Vragen ?</a:t>
            </a:r>
          </a:p>
        </p:txBody>
      </p:sp>
      <p:pic>
        <p:nvPicPr>
          <p:cNvPr id="1026" name="Picture 2" descr="https://lh6.googleusercontent.com/8E-inrhi5-e-EHZtM7eDjXRRhDJrdzo6i8SJlQJBbFP67YiVOnc0ZgswfWKfuZibzVBZ0XR9uTYLUqpYcncO4XoNoLke4VjJ_k0x8LfO0rH5CXzgYZ30y1kQzLrHvomGMFZG">
            <a:extLst>
              <a:ext uri="{FF2B5EF4-FFF2-40B4-BE49-F238E27FC236}">
                <a16:creationId xmlns:a16="http://schemas.microsoft.com/office/drawing/2014/main" id="{FBA3EA89-7F88-428E-8675-1799F4F1D1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273" y="2065582"/>
            <a:ext cx="4131453" cy="305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ndertitel 2">
            <a:extLst>
              <a:ext uri="{FF2B5EF4-FFF2-40B4-BE49-F238E27FC236}">
                <a16:creationId xmlns:a16="http://schemas.microsoft.com/office/drawing/2014/main" id="{38C7BA47-EACE-4B1D-93A6-9F3191E10175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chemeClr val="bg1"/>
                </a:solidFill>
              </a:rPr>
              <a:t>Stef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Kerkhofs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6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Gast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Info raadplegen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Contact opnemen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Inloggen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  <a:cs typeface="Calibri"/>
              </a:rPr>
              <a:t>…</a:t>
            </a: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78A37E3-D4AA-4A6A-B988-F0302778ED8E}"/>
              </a:ext>
            </a:extLst>
          </p:cNvPr>
          <p:cNvSpPr txBox="1"/>
          <p:nvPr/>
        </p:nvSpPr>
        <p:spPr>
          <a:xfrm>
            <a:off x="695325" y="6016880"/>
            <a:ext cx="305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/>
              <a:t>Inleiding &gt; Projectomschrijving &gt; Rollen</a:t>
            </a:r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714D58E8-241D-46DA-B780-8BE87C2BCF1E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</a:t>
            </a:r>
            <a:r>
              <a:rPr lang="de-DE" sz="1400">
                <a:solidFill>
                  <a:srgbClr val="003469"/>
                </a:solidFill>
              </a:rPr>
              <a:t>Yoeri op‘t Roodt </a:t>
            </a:r>
            <a:r>
              <a:rPr lang="de-DE" sz="1400">
                <a:solidFill>
                  <a:schemeClr val="bg1"/>
                </a:solidFill>
              </a:rPr>
              <a:t>| Kaan Akpinar | Daan Vandebosch | Nico Schelfhout 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4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Beheerder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Beheerder &gt; Organisator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Content beheren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Registratieaccount instellen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Organisatoren beheren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Postcodes toevoegen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Studie –en afstudeerrichtingen beheren</a:t>
            </a: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E023B60D-2CB5-4902-BE2B-64AF181ABBE5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>
                <a:solidFill>
                  <a:schemeClr val="bg1"/>
                </a:solidFill>
              </a:rPr>
              <a:t>Stef Kerkhofs | </a:t>
            </a:r>
            <a:r>
              <a:rPr lang="de-DE" sz="1400">
                <a:solidFill>
                  <a:srgbClr val="003469"/>
                </a:solidFill>
              </a:rPr>
              <a:t>Yoeri op‘t Roodt </a:t>
            </a:r>
            <a:r>
              <a:rPr lang="de-DE" sz="1400">
                <a:solidFill>
                  <a:schemeClr val="bg1"/>
                </a:solidFill>
              </a:rPr>
              <a:t>| Kaan Akpinar | Daan Vandebosch | Nico Schelfhout | Sasha Van de Voorde | Joren Meynen | Michiel Guilliams | Robin Machiels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78A37E3-D4AA-4A6A-B988-F0302778ED8E}"/>
              </a:ext>
            </a:extLst>
          </p:cNvPr>
          <p:cNvSpPr txBox="1"/>
          <p:nvPr/>
        </p:nvSpPr>
        <p:spPr>
          <a:xfrm>
            <a:off x="695325" y="6016880"/>
            <a:ext cx="305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/>
              <a:t>Inleiding &gt; Projectomschrijving &gt; Rollen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089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40226-7DB6-44A5-AE6B-F9023A0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  <a:cs typeface="Calibri Light"/>
              </a:rPr>
              <a:t>Potentiële reiziger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9D800-4296-41BF-B6D7-48AB2FDC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solidFill>
                  <a:schemeClr val="tx1"/>
                </a:solidFill>
                <a:cs typeface="Calibri"/>
              </a:rPr>
              <a:t>Info raadplegen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Contact opnemen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Inschrijven voor reis</a:t>
            </a:r>
          </a:p>
          <a:p>
            <a:r>
              <a:rPr lang="nl-BE">
                <a:solidFill>
                  <a:schemeClr val="tx1"/>
                </a:solidFill>
                <a:cs typeface="Calibri"/>
              </a:rPr>
              <a:t>…</a:t>
            </a:r>
          </a:p>
          <a:p>
            <a:pPr marL="200660" lvl="1" indent="0">
              <a:buNone/>
            </a:pPr>
            <a:endParaRPr lang="nl-BE" sz="1800">
              <a:solidFill>
                <a:srgbClr val="000000"/>
              </a:solidFill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 sz="1800">
              <a:cs typeface="Calibri"/>
            </a:endParaRPr>
          </a:p>
          <a:p>
            <a:pPr marL="342900" indent="-342900"/>
            <a:endParaRPr lang="nl-BE">
              <a:cs typeface="Calibri"/>
            </a:endParaRP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E023B60D-2CB5-4902-BE2B-64AF181ABBE5}"/>
              </a:ext>
            </a:extLst>
          </p:cNvPr>
          <p:cNvSpPr txBox="1">
            <a:spLocks/>
          </p:cNvSpPr>
          <p:nvPr/>
        </p:nvSpPr>
        <p:spPr>
          <a:xfrm>
            <a:off x="1097280" y="6472443"/>
            <a:ext cx="10058400" cy="30341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err="1">
                <a:solidFill>
                  <a:srgbClr val="003469"/>
                </a:solidFill>
              </a:rPr>
              <a:t>Stef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 err="1">
                <a:solidFill>
                  <a:srgbClr val="003469"/>
                </a:solidFill>
              </a:rPr>
              <a:t>Kerkhofs</a:t>
            </a:r>
            <a:r>
              <a:rPr lang="de-DE" sz="1400">
                <a:solidFill>
                  <a:srgbClr val="003469"/>
                </a:solidFill>
              </a:rPr>
              <a:t> </a:t>
            </a:r>
            <a:r>
              <a:rPr lang="de-DE" sz="1400">
                <a:solidFill>
                  <a:schemeClr val="bg1"/>
                </a:solidFill>
              </a:rPr>
              <a:t>| </a:t>
            </a:r>
            <a:r>
              <a:rPr lang="de-DE" sz="1400" err="1">
                <a:solidFill>
                  <a:schemeClr val="bg1"/>
                </a:solidFill>
              </a:rPr>
              <a:t>Yoeri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op‘t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Roodt</a:t>
            </a:r>
            <a:r>
              <a:rPr lang="de-DE" sz="1400">
                <a:solidFill>
                  <a:schemeClr val="bg1"/>
                </a:solidFill>
              </a:rPr>
              <a:t> | Kaan Akpinar | Daan </a:t>
            </a:r>
            <a:r>
              <a:rPr lang="de-DE" sz="1400" err="1">
                <a:solidFill>
                  <a:schemeClr val="bg1"/>
                </a:solidFill>
              </a:rPr>
              <a:t>Vandebosch</a:t>
            </a:r>
            <a:r>
              <a:rPr lang="de-DE" sz="1400">
                <a:solidFill>
                  <a:schemeClr val="bg1"/>
                </a:solidFill>
              </a:rPr>
              <a:t> | Nico </a:t>
            </a:r>
            <a:r>
              <a:rPr lang="de-DE" sz="1400" err="1">
                <a:solidFill>
                  <a:schemeClr val="bg1"/>
                </a:solidFill>
              </a:rPr>
              <a:t>Schelfhout</a:t>
            </a:r>
            <a:r>
              <a:rPr lang="de-DE" sz="1400">
                <a:solidFill>
                  <a:schemeClr val="bg1"/>
                </a:solidFill>
              </a:rPr>
              <a:t> | Sasha Van de </a:t>
            </a:r>
            <a:r>
              <a:rPr lang="de-DE" sz="1400" err="1">
                <a:solidFill>
                  <a:schemeClr val="bg1"/>
                </a:solidFill>
              </a:rPr>
              <a:t>Voorde</a:t>
            </a:r>
            <a:r>
              <a:rPr lang="de-DE" sz="1400">
                <a:solidFill>
                  <a:schemeClr val="bg1"/>
                </a:solidFill>
              </a:rPr>
              <a:t> | </a:t>
            </a:r>
            <a:r>
              <a:rPr lang="de-DE" sz="1400" err="1">
                <a:solidFill>
                  <a:schemeClr val="bg1"/>
                </a:solidFill>
              </a:rPr>
              <a:t>Joren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Meynen</a:t>
            </a:r>
            <a:r>
              <a:rPr lang="de-DE" sz="1400">
                <a:solidFill>
                  <a:schemeClr val="bg1"/>
                </a:solidFill>
              </a:rPr>
              <a:t> | Michiel </a:t>
            </a:r>
            <a:r>
              <a:rPr lang="de-DE" sz="1400" err="1">
                <a:solidFill>
                  <a:schemeClr val="bg1"/>
                </a:solidFill>
              </a:rPr>
              <a:t>Guilliams</a:t>
            </a:r>
            <a:r>
              <a:rPr lang="de-DE" sz="1400">
                <a:solidFill>
                  <a:schemeClr val="bg1"/>
                </a:solidFill>
              </a:rPr>
              <a:t> | Robin </a:t>
            </a:r>
            <a:r>
              <a:rPr lang="de-DE" sz="1400" err="1">
                <a:solidFill>
                  <a:schemeClr val="bg1"/>
                </a:solidFill>
              </a:rPr>
              <a:t>Machiels</a:t>
            </a:r>
            <a:r>
              <a:rPr lang="de-DE" sz="1400">
                <a:solidFill>
                  <a:schemeClr val="bg1"/>
                </a:solidFill>
              </a:rPr>
              <a:t>  </a:t>
            </a:r>
            <a:endParaRPr lang="de-DE" sz="1400" strike="sngStrike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78A37E3-D4AA-4A6A-B988-F0302778ED8E}"/>
              </a:ext>
            </a:extLst>
          </p:cNvPr>
          <p:cNvSpPr txBox="1"/>
          <p:nvPr/>
        </p:nvSpPr>
        <p:spPr>
          <a:xfrm>
            <a:off x="695325" y="6016880"/>
            <a:ext cx="3052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/>
              <a:t>Inleiding &gt; Projectomschrijving &gt; Rollen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125504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Aangepast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003469"/>
      </a:accent1>
      <a:accent2>
        <a:srgbClr val="E00049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65</Slides>
  <Notes>5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65</vt:i4>
      </vt:variant>
    </vt:vector>
  </HeadingPairs>
  <TitlesOfParts>
    <vt:vector size="66" baseType="lpstr">
      <vt:lpstr>Terugblik</vt:lpstr>
      <vt:lpstr>Reizen Technologie Agile development</vt:lpstr>
      <vt:lpstr>Softwareontwikkeling methodologie</vt:lpstr>
      <vt:lpstr>Website Reizen Technologie inleiding</vt:lpstr>
      <vt:lpstr>Project</vt:lpstr>
      <vt:lpstr>Inhoudsopgave</vt:lpstr>
      <vt:lpstr>Rollen</vt:lpstr>
      <vt:lpstr>Gast</vt:lpstr>
      <vt:lpstr>Beheerder</vt:lpstr>
      <vt:lpstr>Potentiële reiziger</vt:lpstr>
      <vt:lpstr>Reiziger</vt:lpstr>
      <vt:lpstr>Organisator</vt:lpstr>
      <vt:lpstr>Inhoudsopgave</vt:lpstr>
      <vt:lpstr>Wat is Scrum?</vt:lpstr>
      <vt:lpstr>Wat is Scrum?</vt:lpstr>
      <vt:lpstr>Inhoudsopgave</vt:lpstr>
      <vt:lpstr>De product backlog</vt:lpstr>
      <vt:lpstr>Inhoudsopgave</vt:lpstr>
      <vt:lpstr>Sprints</vt:lpstr>
      <vt:lpstr>Tijdens een sprint</vt:lpstr>
      <vt:lpstr>Einde van sprint</vt:lpstr>
      <vt:lpstr>Sprint 0</vt:lpstr>
      <vt:lpstr>Tools</vt:lpstr>
      <vt:lpstr>Laravel</vt:lpstr>
      <vt:lpstr>Homestead</vt:lpstr>
      <vt:lpstr>PHPStorm</vt:lpstr>
      <vt:lpstr>Gulp</vt:lpstr>
      <vt:lpstr>Trello</vt:lpstr>
      <vt:lpstr>Epics</vt:lpstr>
      <vt:lpstr>Libraries</vt:lpstr>
      <vt:lpstr>Sprint 1: 25/09/18 - 09/10/18</vt:lpstr>
      <vt:lpstr>Sprint 1: Lijst reizigers</vt:lpstr>
      <vt:lpstr>Sprint 1: Code lijst reizigers</vt:lpstr>
      <vt:lpstr>Sprint 1: Database</vt:lpstr>
      <vt:lpstr>Sprint 2: 09/10/18 - 25/10/18</vt:lpstr>
      <vt:lpstr>Sprint 2: Infopagina</vt:lpstr>
      <vt:lpstr>Sprint 2: Registratie</vt:lpstr>
      <vt:lpstr>Sprint 2: Organisators tonen</vt:lpstr>
      <vt:lpstr>Sprint 2: Reizen toevoegen</vt:lpstr>
      <vt:lpstr>Sprint 2: Database</vt:lpstr>
      <vt:lpstr>Sprint 3:  25/10/18 – 06/11/18</vt:lpstr>
      <vt:lpstr>Sprint 3: Look and feel</vt:lpstr>
      <vt:lpstr>Sprint 3: Gebruikersgegevens aanpassen</vt:lpstr>
      <vt:lpstr>Sprint 3: Database</vt:lpstr>
      <vt:lpstr>Sprint 4: 06/11/18 – 22/11/18</vt:lpstr>
      <vt:lpstr>Sprint 4: Opgenomen onderdelen</vt:lpstr>
      <vt:lpstr>Sprint 4: Aanpassingen Database</vt:lpstr>
      <vt:lpstr>PowerPoint-presentatie</vt:lpstr>
      <vt:lpstr>Sprint 4: Mogelijkheid mails versturen</vt:lpstr>
      <vt:lpstr>Sprint 4: CKEditor</vt:lpstr>
      <vt:lpstr>Sprint 4: Laravel Filemanager</vt:lpstr>
      <vt:lpstr>Sprint 5: 22/11/18 - 06/12/18</vt:lpstr>
      <vt:lpstr>Sprint 5: Opgenomen onderdelen</vt:lpstr>
      <vt:lpstr>Sprint 5: Database</vt:lpstr>
      <vt:lpstr>Sprint 5: Database</vt:lpstr>
      <vt:lpstr>Sprint 5: Problemen</vt:lpstr>
      <vt:lpstr>Sprint 6: 06/12/18 - 12/12/18</vt:lpstr>
      <vt:lpstr>Sprint 6: Opgenomen onderdelen</vt:lpstr>
      <vt:lpstr>Sprint 6: Database aanpassingen</vt:lpstr>
      <vt:lpstr>Sprint 6: Database</vt:lpstr>
      <vt:lpstr>Sprint 6: Beveiliging van routes</vt:lpstr>
      <vt:lpstr>Inhoudsopgave</vt:lpstr>
      <vt:lpstr>Conclusie Methodologie</vt:lpstr>
      <vt:lpstr>Conclusie Agile &gt; Waterval</vt:lpstr>
      <vt:lpstr>Conclusie Valkuilen</vt:lpstr>
      <vt:lpstr>Vragen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Stef</dc:creator>
  <cp:revision>1</cp:revision>
  <dcterms:modified xsi:type="dcterms:W3CDTF">2019-01-11T09:44:54Z</dcterms:modified>
</cp:coreProperties>
</file>